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56" r:id="rId3"/>
    <p:sldMasterId id="2147483768" r:id="rId4"/>
    <p:sldMasterId id="2147483780" r:id="rId5"/>
    <p:sldMasterId id="2147483876" r:id="rId6"/>
    <p:sldMasterId id="2147483900" r:id="rId7"/>
    <p:sldMasterId id="2147483924" r:id="rId8"/>
  </p:sldMasterIdLst>
  <p:sldIdLst>
    <p:sldId id="719" r:id="rId9"/>
    <p:sldId id="700" r:id="rId10"/>
    <p:sldId id="721" r:id="rId11"/>
    <p:sldId id="723" r:id="rId12"/>
    <p:sldId id="710" r:id="rId13"/>
    <p:sldId id="704" r:id="rId14"/>
    <p:sldId id="709" r:id="rId15"/>
    <p:sldId id="71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4D67"/>
    <a:srgbClr val="FCB414"/>
    <a:srgbClr val="C2C923"/>
    <a:srgbClr val="007A7D"/>
    <a:srgbClr val="42AFB6"/>
    <a:srgbClr val="282F39"/>
    <a:srgbClr val="CB1B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9" autoAdjust="0"/>
  </p:normalViewPr>
  <p:slideViewPr>
    <p:cSldViewPr snapToGrid="0">
      <p:cViewPr varScale="1">
        <p:scale>
          <a:sx n="96" d="100"/>
          <a:sy n="96" d="100"/>
        </p:scale>
        <p:origin x="-906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468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901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780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592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18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985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152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59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642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695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099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3178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4467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75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4366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4808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4308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30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049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3170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9368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5507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7115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3466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548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4760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6928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14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9191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7401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2819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39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6506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1474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2237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8626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879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6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5876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3233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6863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7116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6770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61927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0522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89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99673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70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2539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60772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5466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63437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4595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0351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36333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18227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833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6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0643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02395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023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77269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2311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59097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26917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7110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536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882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555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93436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28172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1181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55708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29634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1894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6023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3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63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2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07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3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6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78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01/04/2019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‹Nº›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1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6AB6BF40-1D6B-4612-B35D-31DDF6283053}"/>
              </a:ext>
            </a:extLst>
          </p:cNvPr>
          <p:cNvSpPr txBox="1"/>
          <p:nvPr/>
        </p:nvSpPr>
        <p:spPr>
          <a:xfrm>
            <a:off x="2401062" y="359180"/>
            <a:ext cx="73898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50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Charla </a:t>
            </a:r>
            <a:r>
              <a:rPr lang="en-GB" sz="50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Presentación</a:t>
            </a:r>
            <a:r>
              <a:rPr lang="en-GB" sz="50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50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Colegios</a:t>
            </a:r>
            <a:r>
              <a:rPr lang="en-GB" sz="50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50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Profesionales</a:t>
            </a:r>
            <a:r>
              <a:rPr lang="en-GB" sz="50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de </a:t>
            </a:r>
            <a:r>
              <a:rPr lang="en-GB" sz="50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Informática</a:t>
            </a:r>
            <a:r>
              <a:rPr lang="en-GB" sz="50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de Aragón</a:t>
            </a:r>
            <a:endParaRPr lang="en-GB" sz="5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1026" name="Picture 2" descr="F:\cosas colegio\Logos-oscur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837" y="3093623"/>
            <a:ext cx="2105025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672927" y="5416826"/>
            <a:ext cx="2286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mtClean="0">
                <a:solidFill>
                  <a:schemeClr val="bg1"/>
                </a:solidFill>
              </a:rPr>
              <a:t>Oscar García Mendoza</a:t>
            </a:r>
            <a:br>
              <a:rPr lang="es-ES" smtClean="0">
                <a:solidFill>
                  <a:schemeClr val="bg1"/>
                </a:solidFill>
              </a:rPr>
            </a:br>
            <a:r>
              <a:rPr lang="es-ES" smtClean="0">
                <a:solidFill>
                  <a:schemeClr val="bg1"/>
                </a:solidFill>
              </a:rPr>
              <a:t>Vicedecano</a:t>
            </a:r>
            <a:endParaRPr lang="es-ES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300247" y="5416826"/>
            <a:ext cx="2381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>
                <a:solidFill>
                  <a:schemeClr val="bg1"/>
                </a:solidFill>
              </a:rPr>
              <a:t>Juan J. </a:t>
            </a:r>
            <a:r>
              <a:rPr lang="es-ES" err="1">
                <a:solidFill>
                  <a:schemeClr val="bg1"/>
                </a:solidFill>
              </a:rPr>
              <a:t>Turmo</a:t>
            </a:r>
            <a:r>
              <a:rPr lang="es-ES">
                <a:solidFill>
                  <a:schemeClr val="bg1"/>
                </a:solidFill>
              </a:rPr>
              <a:t> Gutiérrez</a:t>
            </a:r>
            <a:r>
              <a:rPr lang="es-ES" smtClean="0">
                <a:solidFill>
                  <a:schemeClr val="bg1"/>
                </a:solidFill>
              </a:rPr>
              <a:t/>
            </a:r>
            <a:br>
              <a:rPr lang="es-ES" smtClean="0">
                <a:solidFill>
                  <a:schemeClr val="bg1"/>
                </a:solidFill>
              </a:rPr>
            </a:br>
            <a:r>
              <a:rPr lang="es-ES" smtClean="0">
                <a:solidFill>
                  <a:schemeClr val="bg1"/>
                </a:solidFill>
              </a:rPr>
              <a:t>Vicedecano</a:t>
            </a:r>
            <a:endParaRPr lang="es-ES">
              <a:solidFill>
                <a:schemeClr val="bg1"/>
              </a:solidFill>
            </a:endParaRPr>
          </a:p>
        </p:txBody>
      </p:sp>
      <p:pic>
        <p:nvPicPr>
          <p:cNvPr id="1027" name="Picture 3" descr="F:\cosas colegio\Presentacion-CPIIARagon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642" y="2871785"/>
            <a:ext cx="2042823" cy="240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92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orrenueva\Desktop\Imagen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069" y="99792"/>
            <a:ext cx="9597783" cy="6632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65A7007-B6F4-40B9-882E-39A363A27E31}"/>
              </a:ext>
            </a:extLst>
          </p:cNvPr>
          <p:cNvSpPr txBox="1"/>
          <p:nvPr/>
        </p:nvSpPr>
        <p:spPr>
          <a:xfrm>
            <a:off x="5208841" y="113705"/>
            <a:ext cx="6541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Un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poco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de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historia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…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1CD51FE4-1BE9-4725-8C5E-D585E86C49EB}"/>
              </a:ext>
            </a:extLst>
          </p:cNvPr>
          <p:cNvGrpSpPr/>
          <p:nvPr/>
        </p:nvGrpSpPr>
        <p:grpSpPr>
          <a:xfrm>
            <a:off x="8049055" y="3968973"/>
            <a:ext cx="1462984" cy="2261827"/>
            <a:chOff x="7478257" y="2193205"/>
            <a:chExt cx="452893" cy="70018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AC61A92C-7461-488B-B685-D8503D3CD944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xmlns="" id="{EAFE7348-1270-48F4-B06C-3337B907A1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xmlns="" id="{7B2A6F9E-F0E9-4622-ACDE-CB82326B5637}"/>
              </a:ext>
            </a:extLst>
          </p:cNvPr>
          <p:cNvGrpSpPr/>
          <p:nvPr/>
        </p:nvGrpSpPr>
        <p:grpSpPr>
          <a:xfrm>
            <a:off x="3111855" y="2572552"/>
            <a:ext cx="1166981" cy="1804195"/>
            <a:chOff x="7478257" y="2193205"/>
            <a:chExt cx="452893" cy="700189"/>
          </a:xfrm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xmlns="" id="{5A0418DE-2F1D-4FFD-B28F-98DC2FEF1A72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1" name="Freeform 17">
              <a:extLst>
                <a:ext uri="{FF2B5EF4-FFF2-40B4-BE49-F238E27FC236}">
                  <a16:creationId xmlns:a16="http://schemas.microsoft.com/office/drawing/2014/main" xmlns="" id="{E2FE26E6-6248-47C3-9AD0-8A58E5F104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xmlns="" id="{B854ABA0-5487-4821-B2F2-349225F2294D}"/>
              </a:ext>
            </a:extLst>
          </p:cNvPr>
          <p:cNvGrpSpPr/>
          <p:nvPr/>
        </p:nvGrpSpPr>
        <p:grpSpPr>
          <a:xfrm>
            <a:off x="5651289" y="1181327"/>
            <a:ext cx="1033652" cy="1598064"/>
            <a:chOff x="7478257" y="2193205"/>
            <a:chExt cx="452893" cy="700189"/>
          </a:xfrm>
        </p:grpSpPr>
        <p:sp>
          <p:nvSpPr>
            <p:cNvPr id="163" name="Oval 162">
              <a:extLst>
                <a:ext uri="{FF2B5EF4-FFF2-40B4-BE49-F238E27FC236}">
                  <a16:creationId xmlns:a16="http://schemas.microsoft.com/office/drawing/2014/main" xmlns="" id="{4C5AABC9-36F0-408A-898D-9413B94E35B6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4" name="Freeform 17">
              <a:extLst>
                <a:ext uri="{FF2B5EF4-FFF2-40B4-BE49-F238E27FC236}">
                  <a16:creationId xmlns:a16="http://schemas.microsoft.com/office/drawing/2014/main" xmlns="" id="{7003277C-2D44-4FB9-8071-68E3F805B6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xmlns="" id="{40B7FA44-8389-46FF-A2DC-574DD85B98DA}"/>
              </a:ext>
            </a:extLst>
          </p:cNvPr>
          <p:cNvGrpSpPr/>
          <p:nvPr/>
        </p:nvGrpSpPr>
        <p:grpSpPr>
          <a:xfrm>
            <a:off x="2298537" y="316637"/>
            <a:ext cx="880050" cy="1360590"/>
            <a:chOff x="7478257" y="2193205"/>
            <a:chExt cx="452893" cy="700189"/>
          </a:xfrm>
        </p:grpSpPr>
        <p:sp>
          <p:nvSpPr>
            <p:cNvPr id="166" name="Oval 165">
              <a:extLst>
                <a:ext uri="{FF2B5EF4-FFF2-40B4-BE49-F238E27FC236}">
                  <a16:creationId xmlns:a16="http://schemas.microsoft.com/office/drawing/2014/main" xmlns="" id="{45A559E3-C492-4D22-9072-FDAE059F2E68}"/>
                </a:ext>
              </a:extLst>
            </p:cNvPr>
            <p:cNvSpPr/>
            <p:nvPr/>
          </p:nvSpPr>
          <p:spPr>
            <a:xfrm>
              <a:off x="7478257" y="2786413"/>
              <a:ext cx="452893" cy="106981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7" name="Freeform 17">
              <a:extLst>
                <a:ext uri="{FF2B5EF4-FFF2-40B4-BE49-F238E27FC236}">
                  <a16:creationId xmlns:a16="http://schemas.microsoft.com/office/drawing/2014/main" xmlns="" id="{8FBB1C22-916D-4D88-9014-DFEC36C03C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8257" y="2193205"/>
              <a:ext cx="452893" cy="646699"/>
            </a:xfrm>
            <a:custGeom>
              <a:avLst/>
              <a:gdLst>
                <a:gd name="T0" fmla="*/ 214 w 221"/>
                <a:gd name="T1" fmla="*/ 77 h 315"/>
                <a:gd name="T2" fmla="*/ 164 w 221"/>
                <a:gd name="T3" fmla="*/ 14 h 315"/>
                <a:gd name="T4" fmla="*/ 110 w 221"/>
                <a:gd name="T5" fmla="*/ 0 h 315"/>
                <a:gd name="T6" fmla="*/ 110 w 221"/>
                <a:gd name="T7" fmla="*/ 0 h 315"/>
                <a:gd name="T8" fmla="*/ 56 w 221"/>
                <a:gd name="T9" fmla="*/ 14 h 315"/>
                <a:gd name="T10" fmla="*/ 6 w 221"/>
                <a:gd name="T11" fmla="*/ 77 h 315"/>
                <a:gd name="T12" fmla="*/ 5 w 221"/>
                <a:gd name="T13" fmla="*/ 132 h 315"/>
                <a:gd name="T14" fmla="*/ 40 w 221"/>
                <a:gd name="T15" fmla="*/ 208 h 315"/>
                <a:gd name="T16" fmla="*/ 94 w 221"/>
                <a:gd name="T17" fmla="*/ 292 h 315"/>
                <a:gd name="T18" fmla="*/ 110 w 221"/>
                <a:gd name="T19" fmla="*/ 315 h 315"/>
                <a:gd name="T20" fmla="*/ 110 w 221"/>
                <a:gd name="T21" fmla="*/ 315 h 315"/>
                <a:gd name="T22" fmla="*/ 126 w 221"/>
                <a:gd name="T23" fmla="*/ 292 h 315"/>
                <a:gd name="T24" fmla="*/ 180 w 221"/>
                <a:gd name="T25" fmla="*/ 208 h 315"/>
                <a:gd name="T26" fmla="*/ 215 w 221"/>
                <a:gd name="T27" fmla="*/ 132 h 315"/>
                <a:gd name="T28" fmla="*/ 214 w 221"/>
                <a:gd name="T29" fmla="*/ 77 h 315"/>
                <a:gd name="T30" fmla="*/ 110 w 221"/>
                <a:gd name="T31" fmla="*/ 174 h 315"/>
                <a:gd name="T32" fmla="*/ 110 w 221"/>
                <a:gd name="T33" fmla="*/ 174 h 315"/>
                <a:gd name="T34" fmla="*/ 110 w 221"/>
                <a:gd name="T35" fmla="*/ 174 h 315"/>
                <a:gd name="T36" fmla="*/ 44 w 221"/>
                <a:gd name="T37" fmla="*/ 108 h 315"/>
                <a:gd name="T38" fmla="*/ 110 w 221"/>
                <a:gd name="T39" fmla="*/ 42 h 315"/>
                <a:gd name="T40" fmla="*/ 110 w 221"/>
                <a:gd name="T41" fmla="*/ 42 h 315"/>
                <a:gd name="T42" fmla="*/ 110 w 221"/>
                <a:gd name="T43" fmla="*/ 42 h 315"/>
                <a:gd name="T44" fmla="*/ 176 w 221"/>
                <a:gd name="T45" fmla="*/ 108 h 315"/>
                <a:gd name="T46" fmla="*/ 110 w 221"/>
                <a:gd name="T47" fmla="*/ 174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1" h="315">
                  <a:moveTo>
                    <a:pt x="214" y="77"/>
                  </a:moveTo>
                  <a:cubicBezTo>
                    <a:pt x="206" y="50"/>
                    <a:pt x="189" y="29"/>
                    <a:pt x="164" y="14"/>
                  </a:cubicBezTo>
                  <a:cubicBezTo>
                    <a:pt x="147" y="4"/>
                    <a:pt x="129" y="0"/>
                    <a:pt x="110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91" y="0"/>
                    <a:pt x="73" y="4"/>
                    <a:pt x="56" y="14"/>
                  </a:cubicBezTo>
                  <a:cubicBezTo>
                    <a:pt x="31" y="29"/>
                    <a:pt x="15" y="50"/>
                    <a:pt x="6" y="77"/>
                  </a:cubicBezTo>
                  <a:cubicBezTo>
                    <a:pt x="1" y="95"/>
                    <a:pt x="0" y="114"/>
                    <a:pt x="5" y="132"/>
                  </a:cubicBezTo>
                  <a:cubicBezTo>
                    <a:pt x="13" y="159"/>
                    <a:pt x="26" y="184"/>
                    <a:pt x="40" y="208"/>
                  </a:cubicBezTo>
                  <a:cubicBezTo>
                    <a:pt x="58" y="237"/>
                    <a:pt x="76" y="264"/>
                    <a:pt x="94" y="292"/>
                  </a:cubicBezTo>
                  <a:cubicBezTo>
                    <a:pt x="99" y="300"/>
                    <a:pt x="104" y="307"/>
                    <a:pt x="110" y="315"/>
                  </a:cubicBezTo>
                  <a:cubicBezTo>
                    <a:pt x="110" y="315"/>
                    <a:pt x="110" y="315"/>
                    <a:pt x="110" y="315"/>
                  </a:cubicBezTo>
                  <a:cubicBezTo>
                    <a:pt x="116" y="307"/>
                    <a:pt x="121" y="300"/>
                    <a:pt x="126" y="292"/>
                  </a:cubicBezTo>
                  <a:cubicBezTo>
                    <a:pt x="144" y="264"/>
                    <a:pt x="163" y="237"/>
                    <a:pt x="180" y="208"/>
                  </a:cubicBezTo>
                  <a:cubicBezTo>
                    <a:pt x="194" y="184"/>
                    <a:pt x="207" y="159"/>
                    <a:pt x="215" y="132"/>
                  </a:cubicBezTo>
                  <a:cubicBezTo>
                    <a:pt x="221" y="114"/>
                    <a:pt x="220" y="95"/>
                    <a:pt x="214" y="77"/>
                  </a:cubicBezTo>
                  <a:close/>
                  <a:moveTo>
                    <a:pt x="110" y="174"/>
                  </a:moveTo>
                  <a:cubicBezTo>
                    <a:pt x="110" y="174"/>
                    <a:pt x="110" y="174"/>
                    <a:pt x="110" y="174"/>
                  </a:cubicBezTo>
                  <a:cubicBezTo>
                    <a:pt x="110" y="174"/>
                    <a:pt x="110" y="174"/>
                    <a:pt x="110" y="174"/>
                  </a:cubicBezTo>
                  <a:cubicBezTo>
                    <a:pt x="74" y="174"/>
                    <a:pt x="44" y="145"/>
                    <a:pt x="44" y="108"/>
                  </a:cubicBezTo>
                  <a:cubicBezTo>
                    <a:pt x="44" y="72"/>
                    <a:pt x="74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47" y="42"/>
                    <a:pt x="176" y="72"/>
                    <a:pt x="176" y="108"/>
                  </a:cubicBezTo>
                  <a:cubicBezTo>
                    <a:pt x="176" y="145"/>
                    <a:pt x="147" y="174"/>
                    <a:pt x="110" y="17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68" name="TextBox 167">
            <a:extLst>
              <a:ext uri="{FF2B5EF4-FFF2-40B4-BE49-F238E27FC236}">
                <a16:creationId xmlns:a16="http://schemas.microsoft.com/office/drawing/2014/main" xmlns="" id="{B67F2147-4484-40D5-B546-A8F47DFE51AF}"/>
              </a:ext>
            </a:extLst>
          </p:cNvPr>
          <p:cNvSpPr txBox="1"/>
          <p:nvPr/>
        </p:nvSpPr>
        <p:spPr>
          <a:xfrm>
            <a:off x="8277780" y="4237438"/>
            <a:ext cx="10336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04</a:t>
            </a:r>
            <a:endParaRPr kumimoji="0" lang="en-GB" sz="5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xmlns="" id="{34D2F6EE-113C-450F-8387-5A25F3043BEA}"/>
              </a:ext>
            </a:extLst>
          </p:cNvPr>
          <p:cNvSpPr txBox="1"/>
          <p:nvPr/>
        </p:nvSpPr>
        <p:spPr>
          <a:xfrm>
            <a:off x="3178519" y="2790184"/>
            <a:ext cx="1033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03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xmlns="" id="{2A81A2BA-1F7F-4BD4-80CB-D4E689347B7E}"/>
              </a:ext>
            </a:extLst>
          </p:cNvPr>
          <p:cNvSpPr txBox="1"/>
          <p:nvPr/>
        </p:nvSpPr>
        <p:spPr>
          <a:xfrm>
            <a:off x="5637474" y="1351079"/>
            <a:ext cx="10336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02</a:t>
            </a:r>
            <a:endParaRPr kumimoji="0" lang="en-GB" sz="3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xmlns="" id="{5887FBB0-9FCD-4095-A184-DBD7FB1DD22E}"/>
              </a:ext>
            </a:extLst>
          </p:cNvPr>
          <p:cNvSpPr txBox="1"/>
          <p:nvPr/>
        </p:nvSpPr>
        <p:spPr>
          <a:xfrm>
            <a:off x="2239400" y="462093"/>
            <a:ext cx="10336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01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xmlns="" id="{BF02C3D4-8338-4FF8-A1C8-C6390D4E80A8}"/>
              </a:ext>
            </a:extLst>
          </p:cNvPr>
          <p:cNvSpPr txBox="1"/>
          <p:nvPr/>
        </p:nvSpPr>
        <p:spPr>
          <a:xfrm>
            <a:off x="9512039" y="2904335"/>
            <a:ext cx="21486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A finales de 2018 se </a:t>
            </a: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crea</a:t>
            </a: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el </a:t>
            </a: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Colegio</a:t>
            </a: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de </a:t>
            </a: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Ingenieros</a:t>
            </a: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Técnicos</a:t>
            </a: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y </a:t>
            </a: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Graduados</a:t>
            </a: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/>
            </a:r>
            <a:b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</a:b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A </a:t>
            </a: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principios</a:t>
            </a: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de 2019 se </a:t>
            </a: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crea</a:t>
            </a: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el </a:t>
            </a: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Colegio</a:t>
            </a: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de </a:t>
            </a: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Ingenieros</a:t>
            </a:r>
            <a:r>
              <a:rPr lang="en-US" sz="1500" dirty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xmlns="" id="{9054FD7B-D1AA-4AA9-9961-99A55CE36CA8}"/>
              </a:ext>
            </a:extLst>
          </p:cNvPr>
          <p:cNvSpPr txBox="1"/>
          <p:nvPr/>
        </p:nvSpPr>
        <p:spPr>
          <a:xfrm>
            <a:off x="6931600" y="1376521"/>
            <a:ext cx="19310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2015: se </a:t>
            </a:r>
            <a:r>
              <a:rPr kumimoji="0" lang="en-US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presenta</a:t>
            </a: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</a:t>
            </a:r>
            <a:r>
              <a:rPr kumimoji="0" lang="en-US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una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PNL para 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creación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de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los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colegios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.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xmlns="" id="{3C1B6BF5-2395-48D1-8167-2E655E71AE64}"/>
              </a:ext>
            </a:extLst>
          </p:cNvPr>
          <p:cNvSpPr txBox="1"/>
          <p:nvPr/>
        </p:nvSpPr>
        <p:spPr>
          <a:xfrm>
            <a:off x="956246" y="3348856"/>
            <a:ext cx="19310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2018 se </a:t>
            </a: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aprueban</a:t>
            </a: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las </a:t>
            </a: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leyes</a:t>
            </a: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que </a:t>
            </a: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nos</a:t>
            </a: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permiten</a:t>
            </a: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crear</a:t>
            </a: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los</a:t>
            </a: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colegios</a:t>
            </a: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xmlns="" id="{33BF5552-C7F7-49A5-894F-2B394E6519A3}"/>
              </a:ext>
            </a:extLst>
          </p:cNvPr>
          <p:cNvSpPr txBox="1"/>
          <p:nvPr/>
        </p:nvSpPr>
        <p:spPr>
          <a:xfrm>
            <a:off x="178599" y="776330"/>
            <a:ext cx="19310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Hace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más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de 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15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años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que se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inician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los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</a:t>
            </a:r>
            <a:r>
              <a:rPr kumimoji="0" lang="en-US" sz="15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trámites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xmlns="" id="{0F1C02BF-ADCA-4784-82C1-18A60CAAAFAC}"/>
              </a:ext>
            </a:extLst>
          </p:cNvPr>
          <p:cNvSpPr/>
          <p:nvPr/>
        </p:nvSpPr>
        <p:spPr>
          <a:xfrm>
            <a:off x="9606058" y="2779391"/>
            <a:ext cx="2054608" cy="514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xmlns="" id="{830A12B6-2C82-4BF0-A17A-4930AA6602B9}"/>
              </a:ext>
            </a:extLst>
          </p:cNvPr>
          <p:cNvSpPr/>
          <p:nvPr/>
        </p:nvSpPr>
        <p:spPr>
          <a:xfrm>
            <a:off x="7025619" y="1234373"/>
            <a:ext cx="1754928" cy="855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xmlns="" id="{B04BB237-9E0E-4CAD-9DCF-40C7C26E38F5}"/>
              </a:ext>
            </a:extLst>
          </p:cNvPr>
          <p:cNvSpPr/>
          <p:nvPr/>
        </p:nvSpPr>
        <p:spPr>
          <a:xfrm>
            <a:off x="1033332" y="3189774"/>
            <a:ext cx="1754928" cy="855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xmlns="" id="{46CE52EB-9596-4C92-8DBD-E4BF8F7C3889}"/>
              </a:ext>
            </a:extLst>
          </p:cNvPr>
          <p:cNvSpPr/>
          <p:nvPr/>
        </p:nvSpPr>
        <p:spPr>
          <a:xfrm>
            <a:off x="272619" y="659580"/>
            <a:ext cx="1754928" cy="8558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47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 animBg="1"/>
      <p:bldP spid="177" grpId="0" animBg="1"/>
      <p:bldP spid="178" grpId="0" animBg="1"/>
      <p:bldP spid="1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="" xmlns:a16="http://schemas.microsoft.com/office/drawing/2014/main" id="{AEB7FD8D-AC69-4E90-A073-33A590B88A4A}"/>
              </a:ext>
            </a:extLst>
          </p:cNvPr>
          <p:cNvSpPr/>
          <p:nvPr/>
        </p:nvSpPr>
        <p:spPr>
          <a:xfrm>
            <a:off x="1610137" y="5213825"/>
            <a:ext cx="4003264" cy="38005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6616971" y="143431"/>
            <a:ext cx="4781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70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OBJETIVOS</a:t>
            </a:r>
            <a:endParaRPr lang="en-US" sz="7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352550" y="1454150"/>
            <a:ext cx="4160118" cy="3613151"/>
            <a:chOff x="1111250" y="2736547"/>
            <a:chExt cx="3473207" cy="3016554"/>
          </a:xfrm>
        </p:grpSpPr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199068" y="3392988"/>
              <a:ext cx="3385389" cy="2360113"/>
            </a:xfrm>
            <a:custGeom>
              <a:avLst/>
              <a:gdLst>
                <a:gd name="T0" fmla="*/ 642 w 768"/>
                <a:gd name="T1" fmla="*/ 101 h 535"/>
                <a:gd name="T2" fmla="*/ 603 w 768"/>
                <a:gd name="T3" fmla="*/ 72 h 535"/>
                <a:gd name="T4" fmla="*/ 768 w 768"/>
                <a:gd name="T5" fmla="*/ 0 h 535"/>
                <a:gd name="T6" fmla="*/ 748 w 768"/>
                <a:gd name="T7" fmla="*/ 179 h 535"/>
                <a:gd name="T8" fmla="*/ 728 w 768"/>
                <a:gd name="T9" fmla="*/ 165 h 535"/>
                <a:gd name="T10" fmla="*/ 711 w 768"/>
                <a:gd name="T11" fmla="*/ 152 h 535"/>
                <a:gd name="T12" fmla="*/ 706 w 768"/>
                <a:gd name="T13" fmla="*/ 153 h 535"/>
                <a:gd name="T14" fmla="*/ 634 w 768"/>
                <a:gd name="T15" fmla="*/ 247 h 535"/>
                <a:gd name="T16" fmla="*/ 560 w 768"/>
                <a:gd name="T17" fmla="*/ 343 h 535"/>
                <a:gd name="T18" fmla="*/ 548 w 768"/>
                <a:gd name="T19" fmla="*/ 359 h 535"/>
                <a:gd name="T20" fmla="*/ 540 w 768"/>
                <a:gd name="T21" fmla="*/ 364 h 535"/>
                <a:gd name="T22" fmla="*/ 480 w 768"/>
                <a:gd name="T23" fmla="*/ 372 h 535"/>
                <a:gd name="T24" fmla="*/ 430 w 768"/>
                <a:gd name="T25" fmla="*/ 380 h 535"/>
                <a:gd name="T26" fmla="*/ 365 w 768"/>
                <a:gd name="T27" fmla="*/ 389 h 535"/>
                <a:gd name="T28" fmla="*/ 318 w 768"/>
                <a:gd name="T29" fmla="*/ 406 h 535"/>
                <a:gd name="T30" fmla="*/ 257 w 768"/>
                <a:gd name="T31" fmla="*/ 433 h 535"/>
                <a:gd name="T32" fmla="*/ 190 w 768"/>
                <a:gd name="T33" fmla="*/ 464 h 535"/>
                <a:gd name="T34" fmla="*/ 131 w 768"/>
                <a:gd name="T35" fmla="*/ 491 h 535"/>
                <a:gd name="T36" fmla="*/ 78 w 768"/>
                <a:gd name="T37" fmla="*/ 515 h 535"/>
                <a:gd name="T38" fmla="*/ 37 w 768"/>
                <a:gd name="T39" fmla="*/ 534 h 535"/>
                <a:gd name="T40" fmla="*/ 32 w 768"/>
                <a:gd name="T41" fmla="*/ 532 h 535"/>
                <a:gd name="T42" fmla="*/ 1 w 768"/>
                <a:gd name="T43" fmla="*/ 465 h 535"/>
                <a:gd name="T44" fmla="*/ 3 w 768"/>
                <a:gd name="T45" fmla="*/ 459 h 535"/>
                <a:gd name="T46" fmla="*/ 70 w 768"/>
                <a:gd name="T47" fmla="*/ 428 h 535"/>
                <a:gd name="T48" fmla="*/ 121 w 768"/>
                <a:gd name="T49" fmla="*/ 405 h 535"/>
                <a:gd name="T50" fmla="*/ 203 w 768"/>
                <a:gd name="T51" fmla="*/ 368 h 535"/>
                <a:gd name="T52" fmla="*/ 294 w 768"/>
                <a:gd name="T53" fmla="*/ 326 h 535"/>
                <a:gd name="T54" fmla="*/ 319 w 768"/>
                <a:gd name="T55" fmla="*/ 315 h 535"/>
                <a:gd name="T56" fmla="*/ 341 w 768"/>
                <a:gd name="T57" fmla="*/ 310 h 535"/>
                <a:gd name="T58" fmla="*/ 397 w 768"/>
                <a:gd name="T59" fmla="*/ 301 h 535"/>
                <a:gd name="T60" fmla="*/ 447 w 768"/>
                <a:gd name="T61" fmla="*/ 294 h 535"/>
                <a:gd name="T62" fmla="*/ 498 w 768"/>
                <a:gd name="T63" fmla="*/ 286 h 535"/>
                <a:gd name="T64" fmla="*/ 502 w 768"/>
                <a:gd name="T65" fmla="*/ 283 h 535"/>
                <a:gd name="T66" fmla="*/ 556 w 768"/>
                <a:gd name="T67" fmla="*/ 214 h 535"/>
                <a:gd name="T68" fmla="*/ 626 w 768"/>
                <a:gd name="T69" fmla="*/ 122 h 535"/>
                <a:gd name="T70" fmla="*/ 642 w 768"/>
                <a:gd name="T71" fmla="*/ 101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68" h="535">
                  <a:moveTo>
                    <a:pt x="642" y="101"/>
                  </a:moveTo>
                  <a:cubicBezTo>
                    <a:pt x="629" y="91"/>
                    <a:pt x="616" y="82"/>
                    <a:pt x="603" y="72"/>
                  </a:cubicBezTo>
                  <a:cubicBezTo>
                    <a:pt x="658" y="48"/>
                    <a:pt x="713" y="24"/>
                    <a:pt x="768" y="0"/>
                  </a:cubicBezTo>
                  <a:cubicBezTo>
                    <a:pt x="761" y="60"/>
                    <a:pt x="755" y="119"/>
                    <a:pt x="748" y="179"/>
                  </a:cubicBezTo>
                  <a:cubicBezTo>
                    <a:pt x="741" y="174"/>
                    <a:pt x="734" y="169"/>
                    <a:pt x="728" y="165"/>
                  </a:cubicBezTo>
                  <a:cubicBezTo>
                    <a:pt x="723" y="160"/>
                    <a:pt x="717" y="156"/>
                    <a:pt x="711" y="152"/>
                  </a:cubicBezTo>
                  <a:cubicBezTo>
                    <a:pt x="709" y="150"/>
                    <a:pt x="708" y="151"/>
                    <a:pt x="706" y="153"/>
                  </a:cubicBezTo>
                  <a:cubicBezTo>
                    <a:pt x="682" y="184"/>
                    <a:pt x="658" y="215"/>
                    <a:pt x="634" y="247"/>
                  </a:cubicBezTo>
                  <a:cubicBezTo>
                    <a:pt x="610" y="279"/>
                    <a:pt x="585" y="311"/>
                    <a:pt x="560" y="343"/>
                  </a:cubicBezTo>
                  <a:cubicBezTo>
                    <a:pt x="556" y="348"/>
                    <a:pt x="552" y="354"/>
                    <a:pt x="548" y="359"/>
                  </a:cubicBezTo>
                  <a:cubicBezTo>
                    <a:pt x="546" y="361"/>
                    <a:pt x="543" y="363"/>
                    <a:pt x="540" y="364"/>
                  </a:cubicBezTo>
                  <a:cubicBezTo>
                    <a:pt x="520" y="367"/>
                    <a:pt x="500" y="370"/>
                    <a:pt x="480" y="372"/>
                  </a:cubicBezTo>
                  <a:cubicBezTo>
                    <a:pt x="463" y="375"/>
                    <a:pt x="446" y="377"/>
                    <a:pt x="430" y="380"/>
                  </a:cubicBezTo>
                  <a:cubicBezTo>
                    <a:pt x="408" y="383"/>
                    <a:pt x="387" y="388"/>
                    <a:pt x="365" y="389"/>
                  </a:cubicBezTo>
                  <a:cubicBezTo>
                    <a:pt x="348" y="391"/>
                    <a:pt x="333" y="399"/>
                    <a:pt x="318" y="406"/>
                  </a:cubicBezTo>
                  <a:cubicBezTo>
                    <a:pt x="297" y="415"/>
                    <a:pt x="277" y="424"/>
                    <a:pt x="257" y="433"/>
                  </a:cubicBezTo>
                  <a:cubicBezTo>
                    <a:pt x="235" y="444"/>
                    <a:pt x="213" y="454"/>
                    <a:pt x="190" y="464"/>
                  </a:cubicBezTo>
                  <a:cubicBezTo>
                    <a:pt x="171" y="473"/>
                    <a:pt x="151" y="482"/>
                    <a:pt x="131" y="491"/>
                  </a:cubicBezTo>
                  <a:cubicBezTo>
                    <a:pt x="113" y="499"/>
                    <a:pt x="96" y="507"/>
                    <a:pt x="78" y="515"/>
                  </a:cubicBezTo>
                  <a:cubicBezTo>
                    <a:pt x="64" y="522"/>
                    <a:pt x="51" y="528"/>
                    <a:pt x="37" y="534"/>
                  </a:cubicBezTo>
                  <a:cubicBezTo>
                    <a:pt x="34" y="535"/>
                    <a:pt x="33" y="535"/>
                    <a:pt x="32" y="532"/>
                  </a:cubicBezTo>
                  <a:cubicBezTo>
                    <a:pt x="22" y="509"/>
                    <a:pt x="11" y="487"/>
                    <a:pt x="1" y="465"/>
                  </a:cubicBezTo>
                  <a:cubicBezTo>
                    <a:pt x="0" y="462"/>
                    <a:pt x="0" y="461"/>
                    <a:pt x="3" y="459"/>
                  </a:cubicBezTo>
                  <a:cubicBezTo>
                    <a:pt x="25" y="449"/>
                    <a:pt x="48" y="439"/>
                    <a:pt x="70" y="428"/>
                  </a:cubicBezTo>
                  <a:cubicBezTo>
                    <a:pt x="87" y="421"/>
                    <a:pt x="104" y="413"/>
                    <a:pt x="121" y="405"/>
                  </a:cubicBezTo>
                  <a:cubicBezTo>
                    <a:pt x="148" y="393"/>
                    <a:pt x="175" y="380"/>
                    <a:pt x="203" y="368"/>
                  </a:cubicBezTo>
                  <a:cubicBezTo>
                    <a:pt x="233" y="354"/>
                    <a:pt x="264" y="340"/>
                    <a:pt x="294" y="326"/>
                  </a:cubicBezTo>
                  <a:cubicBezTo>
                    <a:pt x="302" y="323"/>
                    <a:pt x="311" y="318"/>
                    <a:pt x="319" y="315"/>
                  </a:cubicBezTo>
                  <a:cubicBezTo>
                    <a:pt x="326" y="313"/>
                    <a:pt x="334" y="311"/>
                    <a:pt x="341" y="310"/>
                  </a:cubicBezTo>
                  <a:cubicBezTo>
                    <a:pt x="360" y="307"/>
                    <a:pt x="378" y="304"/>
                    <a:pt x="397" y="301"/>
                  </a:cubicBezTo>
                  <a:cubicBezTo>
                    <a:pt x="413" y="299"/>
                    <a:pt x="430" y="297"/>
                    <a:pt x="447" y="294"/>
                  </a:cubicBezTo>
                  <a:cubicBezTo>
                    <a:pt x="464" y="292"/>
                    <a:pt x="481" y="289"/>
                    <a:pt x="498" y="286"/>
                  </a:cubicBezTo>
                  <a:cubicBezTo>
                    <a:pt x="499" y="286"/>
                    <a:pt x="501" y="284"/>
                    <a:pt x="502" y="283"/>
                  </a:cubicBezTo>
                  <a:cubicBezTo>
                    <a:pt x="520" y="260"/>
                    <a:pt x="538" y="237"/>
                    <a:pt x="556" y="214"/>
                  </a:cubicBezTo>
                  <a:cubicBezTo>
                    <a:pt x="579" y="183"/>
                    <a:pt x="603" y="153"/>
                    <a:pt x="626" y="122"/>
                  </a:cubicBezTo>
                  <a:cubicBezTo>
                    <a:pt x="631" y="115"/>
                    <a:pt x="637" y="108"/>
                    <a:pt x="642" y="1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689782" y="2736547"/>
              <a:ext cx="1159199" cy="1918826"/>
            </a:xfrm>
            <a:custGeom>
              <a:avLst/>
              <a:gdLst>
                <a:gd name="T0" fmla="*/ 30 w 263"/>
                <a:gd name="T1" fmla="*/ 255 h 435"/>
                <a:gd name="T2" fmla="*/ 19 w 263"/>
                <a:gd name="T3" fmla="*/ 304 h 435"/>
                <a:gd name="T4" fmla="*/ 1 w 263"/>
                <a:gd name="T5" fmla="*/ 248 h 435"/>
                <a:gd name="T6" fmla="*/ 34 w 263"/>
                <a:gd name="T7" fmla="*/ 202 h 435"/>
                <a:gd name="T8" fmla="*/ 48 w 263"/>
                <a:gd name="T9" fmla="*/ 175 h 435"/>
                <a:gd name="T10" fmla="*/ 40 w 263"/>
                <a:gd name="T11" fmla="*/ 122 h 435"/>
                <a:gd name="T12" fmla="*/ 93 w 263"/>
                <a:gd name="T13" fmla="*/ 150 h 435"/>
                <a:gd name="T14" fmla="*/ 88 w 263"/>
                <a:gd name="T15" fmla="*/ 186 h 435"/>
                <a:gd name="T16" fmla="*/ 129 w 263"/>
                <a:gd name="T17" fmla="*/ 188 h 435"/>
                <a:gd name="T18" fmla="*/ 154 w 263"/>
                <a:gd name="T19" fmla="*/ 174 h 435"/>
                <a:gd name="T20" fmla="*/ 158 w 263"/>
                <a:gd name="T21" fmla="*/ 15 h 435"/>
                <a:gd name="T22" fmla="*/ 178 w 263"/>
                <a:gd name="T23" fmla="*/ 13 h 435"/>
                <a:gd name="T24" fmla="*/ 255 w 263"/>
                <a:gd name="T25" fmla="*/ 22 h 435"/>
                <a:gd name="T26" fmla="*/ 252 w 263"/>
                <a:gd name="T27" fmla="*/ 38 h 435"/>
                <a:gd name="T28" fmla="*/ 243 w 263"/>
                <a:gd name="T29" fmla="*/ 55 h 435"/>
                <a:gd name="T30" fmla="*/ 263 w 263"/>
                <a:gd name="T31" fmla="*/ 84 h 435"/>
                <a:gd name="T32" fmla="*/ 183 w 263"/>
                <a:gd name="T33" fmla="*/ 84 h 435"/>
                <a:gd name="T34" fmla="*/ 178 w 263"/>
                <a:gd name="T35" fmla="*/ 157 h 435"/>
                <a:gd name="T36" fmla="*/ 190 w 263"/>
                <a:gd name="T37" fmla="*/ 174 h 435"/>
                <a:gd name="T38" fmla="*/ 178 w 263"/>
                <a:gd name="T39" fmla="*/ 199 h 435"/>
                <a:gd name="T40" fmla="*/ 169 w 263"/>
                <a:gd name="T41" fmla="*/ 225 h 435"/>
                <a:gd name="T42" fmla="*/ 158 w 263"/>
                <a:gd name="T43" fmla="*/ 205 h 435"/>
                <a:gd name="T44" fmla="*/ 135 w 263"/>
                <a:gd name="T45" fmla="*/ 217 h 435"/>
                <a:gd name="T46" fmla="*/ 91 w 263"/>
                <a:gd name="T47" fmla="*/ 217 h 435"/>
                <a:gd name="T48" fmla="*/ 95 w 263"/>
                <a:gd name="T49" fmla="*/ 276 h 435"/>
                <a:gd name="T50" fmla="*/ 102 w 263"/>
                <a:gd name="T51" fmla="*/ 292 h 435"/>
                <a:gd name="T52" fmla="*/ 149 w 263"/>
                <a:gd name="T53" fmla="*/ 312 h 435"/>
                <a:gd name="T54" fmla="*/ 171 w 263"/>
                <a:gd name="T55" fmla="*/ 381 h 435"/>
                <a:gd name="T56" fmla="*/ 140 w 263"/>
                <a:gd name="T57" fmla="*/ 364 h 435"/>
                <a:gd name="T58" fmla="*/ 120 w 263"/>
                <a:gd name="T59" fmla="*/ 330 h 435"/>
                <a:gd name="T60" fmla="*/ 89 w 263"/>
                <a:gd name="T61" fmla="*/ 321 h 435"/>
                <a:gd name="T62" fmla="*/ 92 w 263"/>
                <a:gd name="T63" fmla="*/ 365 h 435"/>
                <a:gd name="T64" fmla="*/ 63 w 263"/>
                <a:gd name="T65" fmla="*/ 423 h 435"/>
                <a:gd name="T66" fmla="*/ 35 w 263"/>
                <a:gd name="T67" fmla="*/ 408 h 435"/>
                <a:gd name="T68" fmla="*/ 60 w 263"/>
                <a:gd name="T69" fmla="*/ 359 h 435"/>
                <a:gd name="T70" fmla="*/ 53 w 263"/>
                <a:gd name="T71" fmla="*/ 320 h 435"/>
                <a:gd name="T72" fmla="*/ 41 w 263"/>
                <a:gd name="T73" fmla="*/ 242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63" h="435">
                  <a:moveTo>
                    <a:pt x="40" y="239"/>
                  </a:moveTo>
                  <a:cubicBezTo>
                    <a:pt x="33" y="241"/>
                    <a:pt x="29" y="249"/>
                    <a:pt x="30" y="255"/>
                  </a:cubicBezTo>
                  <a:cubicBezTo>
                    <a:pt x="31" y="267"/>
                    <a:pt x="32" y="278"/>
                    <a:pt x="32" y="290"/>
                  </a:cubicBezTo>
                  <a:cubicBezTo>
                    <a:pt x="32" y="298"/>
                    <a:pt x="27" y="304"/>
                    <a:pt x="19" y="304"/>
                  </a:cubicBezTo>
                  <a:cubicBezTo>
                    <a:pt x="11" y="305"/>
                    <a:pt x="5" y="300"/>
                    <a:pt x="4" y="291"/>
                  </a:cubicBezTo>
                  <a:cubicBezTo>
                    <a:pt x="3" y="277"/>
                    <a:pt x="3" y="262"/>
                    <a:pt x="1" y="248"/>
                  </a:cubicBezTo>
                  <a:cubicBezTo>
                    <a:pt x="0" y="240"/>
                    <a:pt x="2" y="235"/>
                    <a:pt x="7" y="230"/>
                  </a:cubicBezTo>
                  <a:cubicBezTo>
                    <a:pt x="17" y="221"/>
                    <a:pt x="25" y="211"/>
                    <a:pt x="34" y="202"/>
                  </a:cubicBezTo>
                  <a:cubicBezTo>
                    <a:pt x="36" y="200"/>
                    <a:pt x="37" y="199"/>
                    <a:pt x="37" y="197"/>
                  </a:cubicBezTo>
                  <a:cubicBezTo>
                    <a:pt x="38" y="189"/>
                    <a:pt x="40" y="181"/>
                    <a:pt x="48" y="175"/>
                  </a:cubicBezTo>
                  <a:cubicBezTo>
                    <a:pt x="35" y="168"/>
                    <a:pt x="29" y="157"/>
                    <a:pt x="30" y="143"/>
                  </a:cubicBezTo>
                  <a:cubicBezTo>
                    <a:pt x="30" y="135"/>
                    <a:pt x="34" y="128"/>
                    <a:pt x="40" y="122"/>
                  </a:cubicBezTo>
                  <a:cubicBezTo>
                    <a:pt x="52" y="111"/>
                    <a:pt x="72" y="111"/>
                    <a:pt x="84" y="123"/>
                  </a:cubicBezTo>
                  <a:cubicBezTo>
                    <a:pt x="91" y="131"/>
                    <a:pt x="94" y="139"/>
                    <a:pt x="93" y="150"/>
                  </a:cubicBezTo>
                  <a:cubicBezTo>
                    <a:pt x="92" y="160"/>
                    <a:pt x="86" y="168"/>
                    <a:pt x="78" y="173"/>
                  </a:cubicBezTo>
                  <a:cubicBezTo>
                    <a:pt x="82" y="178"/>
                    <a:pt x="84" y="182"/>
                    <a:pt x="88" y="186"/>
                  </a:cubicBezTo>
                  <a:cubicBezTo>
                    <a:pt x="88" y="187"/>
                    <a:pt x="90" y="188"/>
                    <a:pt x="92" y="188"/>
                  </a:cubicBezTo>
                  <a:cubicBezTo>
                    <a:pt x="104" y="188"/>
                    <a:pt x="117" y="188"/>
                    <a:pt x="129" y="188"/>
                  </a:cubicBezTo>
                  <a:cubicBezTo>
                    <a:pt x="131" y="188"/>
                    <a:pt x="133" y="187"/>
                    <a:pt x="135" y="186"/>
                  </a:cubicBezTo>
                  <a:cubicBezTo>
                    <a:pt x="141" y="182"/>
                    <a:pt x="147" y="178"/>
                    <a:pt x="154" y="174"/>
                  </a:cubicBezTo>
                  <a:cubicBezTo>
                    <a:pt x="157" y="172"/>
                    <a:pt x="158" y="169"/>
                    <a:pt x="158" y="165"/>
                  </a:cubicBezTo>
                  <a:cubicBezTo>
                    <a:pt x="158" y="115"/>
                    <a:pt x="158" y="65"/>
                    <a:pt x="158" y="15"/>
                  </a:cubicBezTo>
                  <a:cubicBezTo>
                    <a:pt x="158" y="11"/>
                    <a:pt x="159" y="6"/>
                    <a:pt x="163" y="4"/>
                  </a:cubicBezTo>
                  <a:cubicBezTo>
                    <a:pt x="170" y="0"/>
                    <a:pt x="178" y="4"/>
                    <a:pt x="178" y="13"/>
                  </a:cubicBezTo>
                  <a:cubicBezTo>
                    <a:pt x="179" y="22"/>
                    <a:pt x="179" y="22"/>
                    <a:pt x="187" y="22"/>
                  </a:cubicBezTo>
                  <a:cubicBezTo>
                    <a:pt x="210" y="22"/>
                    <a:pt x="232" y="22"/>
                    <a:pt x="255" y="22"/>
                  </a:cubicBezTo>
                  <a:cubicBezTo>
                    <a:pt x="257" y="22"/>
                    <a:pt x="259" y="22"/>
                    <a:pt x="263" y="22"/>
                  </a:cubicBezTo>
                  <a:cubicBezTo>
                    <a:pt x="259" y="28"/>
                    <a:pt x="255" y="33"/>
                    <a:pt x="252" y="38"/>
                  </a:cubicBezTo>
                  <a:cubicBezTo>
                    <a:pt x="249" y="42"/>
                    <a:pt x="246" y="46"/>
                    <a:pt x="244" y="49"/>
                  </a:cubicBezTo>
                  <a:cubicBezTo>
                    <a:pt x="242" y="51"/>
                    <a:pt x="242" y="53"/>
                    <a:pt x="243" y="55"/>
                  </a:cubicBezTo>
                  <a:cubicBezTo>
                    <a:pt x="249" y="63"/>
                    <a:pt x="254" y="71"/>
                    <a:pt x="260" y="79"/>
                  </a:cubicBezTo>
                  <a:cubicBezTo>
                    <a:pt x="261" y="80"/>
                    <a:pt x="262" y="82"/>
                    <a:pt x="263" y="84"/>
                  </a:cubicBezTo>
                  <a:cubicBezTo>
                    <a:pt x="260" y="84"/>
                    <a:pt x="259" y="84"/>
                    <a:pt x="257" y="84"/>
                  </a:cubicBezTo>
                  <a:cubicBezTo>
                    <a:pt x="232" y="84"/>
                    <a:pt x="208" y="84"/>
                    <a:pt x="183" y="84"/>
                  </a:cubicBezTo>
                  <a:cubicBezTo>
                    <a:pt x="179" y="84"/>
                    <a:pt x="178" y="85"/>
                    <a:pt x="178" y="89"/>
                  </a:cubicBezTo>
                  <a:cubicBezTo>
                    <a:pt x="178" y="112"/>
                    <a:pt x="178" y="134"/>
                    <a:pt x="178" y="157"/>
                  </a:cubicBezTo>
                  <a:cubicBezTo>
                    <a:pt x="178" y="160"/>
                    <a:pt x="179" y="161"/>
                    <a:pt x="182" y="163"/>
                  </a:cubicBezTo>
                  <a:cubicBezTo>
                    <a:pt x="187" y="164"/>
                    <a:pt x="190" y="168"/>
                    <a:pt x="190" y="174"/>
                  </a:cubicBezTo>
                  <a:cubicBezTo>
                    <a:pt x="191" y="180"/>
                    <a:pt x="189" y="185"/>
                    <a:pt x="184" y="188"/>
                  </a:cubicBezTo>
                  <a:cubicBezTo>
                    <a:pt x="179" y="190"/>
                    <a:pt x="178" y="194"/>
                    <a:pt x="178" y="199"/>
                  </a:cubicBezTo>
                  <a:cubicBezTo>
                    <a:pt x="178" y="204"/>
                    <a:pt x="178" y="210"/>
                    <a:pt x="178" y="215"/>
                  </a:cubicBezTo>
                  <a:cubicBezTo>
                    <a:pt x="178" y="222"/>
                    <a:pt x="175" y="225"/>
                    <a:pt x="169" y="225"/>
                  </a:cubicBezTo>
                  <a:cubicBezTo>
                    <a:pt x="163" y="226"/>
                    <a:pt x="159" y="222"/>
                    <a:pt x="158" y="216"/>
                  </a:cubicBezTo>
                  <a:cubicBezTo>
                    <a:pt x="158" y="213"/>
                    <a:pt x="158" y="210"/>
                    <a:pt x="158" y="205"/>
                  </a:cubicBezTo>
                  <a:cubicBezTo>
                    <a:pt x="153" y="209"/>
                    <a:pt x="149" y="212"/>
                    <a:pt x="144" y="214"/>
                  </a:cubicBezTo>
                  <a:cubicBezTo>
                    <a:pt x="142" y="216"/>
                    <a:pt x="138" y="217"/>
                    <a:pt x="135" y="217"/>
                  </a:cubicBezTo>
                  <a:cubicBezTo>
                    <a:pt x="122" y="217"/>
                    <a:pt x="109" y="217"/>
                    <a:pt x="96" y="216"/>
                  </a:cubicBezTo>
                  <a:cubicBezTo>
                    <a:pt x="94" y="216"/>
                    <a:pt x="93" y="217"/>
                    <a:pt x="91" y="217"/>
                  </a:cubicBezTo>
                  <a:cubicBezTo>
                    <a:pt x="92" y="225"/>
                    <a:pt x="92" y="234"/>
                    <a:pt x="93" y="243"/>
                  </a:cubicBezTo>
                  <a:cubicBezTo>
                    <a:pt x="94" y="254"/>
                    <a:pt x="94" y="265"/>
                    <a:pt x="95" y="276"/>
                  </a:cubicBezTo>
                  <a:cubicBezTo>
                    <a:pt x="96" y="279"/>
                    <a:pt x="96" y="282"/>
                    <a:pt x="96" y="285"/>
                  </a:cubicBezTo>
                  <a:cubicBezTo>
                    <a:pt x="96" y="289"/>
                    <a:pt x="99" y="290"/>
                    <a:pt x="102" y="292"/>
                  </a:cubicBezTo>
                  <a:cubicBezTo>
                    <a:pt x="115" y="295"/>
                    <a:pt x="128" y="299"/>
                    <a:pt x="140" y="303"/>
                  </a:cubicBezTo>
                  <a:cubicBezTo>
                    <a:pt x="143" y="305"/>
                    <a:pt x="147" y="309"/>
                    <a:pt x="149" y="312"/>
                  </a:cubicBezTo>
                  <a:cubicBezTo>
                    <a:pt x="157" y="328"/>
                    <a:pt x="165" y="344"/>
                    <a:pt x="174" y="360"/>
                  </a:cubicBezTo>
                  <a:cubicBezTo>
                    <a:pt x="178" y="367"/>
                    <a:pt x="177" y="376"/>
                    <a:pt x="171" y="381"/>
                  </a:cubicBezTo>
                  <a:cubicBezTo>
                    <a:pt x="165" y="385"/>
                    <a:pt x="155" y="386"/>
                    <a:pt x="150" y="380"/>
                  </a:cubicBezTo>
                  <a:cubicBezTo>
                    <a:pt x="146" y="375"/>
                    <a:pt x="144" y="370"/>
                    <a:pt x="140" y="364"/>
                  </a:cubicBezTo>
                  <a:cubicBezTo>
                    <a:pt x="135" y="354"/>
                    <a:pt x="130" y="344"/>
                    <a:pt x="125" y="335"/>
                  </a:cubicBezTo>
                  <a:cubicBezTo>
                    <a:pt x="124" y="333"/>
                    <a:pt x="122" y="330"/>
                    <a:pt x="120" y="330"/>
                  </a:cubicBezTo>
                  <a:cubicBezTo>
                    <a:pt x="110" y="327"/>
                    <a:pt x="101" y="324"/>
                    <a:pt x="91" y="321"/>
                  </a:cubicBezTo>
                  <a:cubicBezTo>
                    <a:pt x="91" y="321"/>
                    <a:pt x="90" y="321"/>
                    <a:pt x="89" y="321"/>
                  </a:cubicBezTo>
                  <a:cubicBezTo>
                    <a:pt x="89" y="327"/>
                    <a:pt x="90" y="334"/>
                    <a:pt x="90" y="340"/>
                  </a:cubicBezTo>
                  <a:cubicBezTo>
                    <a:pt x="91" y="348"/>
                    <a:pt x="93" y="357"/>
                    <a:pt x="92" y="365"/>
                  </a:cubicBezTo>
                  <a:cubicBezTo>
                    <a:pt x="91" y="371"/>
                    <a:pt x="88" y="378"/>
                    <a:pt x="85" y="383"/>
                  </a:cubicBezTo>
                  <a:cubicBezTo>
                    <a:pt x="78" y="397"/>
                    <a:pt x="70" y="410"/>
                    <a:pt x="63" y="423"/>
                  </a:cubicBezTo>
                  <a:cubicBezTo>
                    <a:pt x="58" y="432"/>
                    <a:pt x="49" y="435"/>
                    <a:pt x="41" y="431"/>
                  </a:cubicBezTo>
                  <a:cubicBezTo>
                    <a:pt x="33" y="426"/>
                    <a:pt x="30" y="417"/>
                    <a:pt x="35" y="408"/>
                  </a:cubicBezTo>
                  <a:cubicBezTo>
                    <a:pt x="43" y="394"/>
                    <a:pt x="51" y="379"/>
                    <a:pt x="59" y="365"/>
                  </a:cubicBezTo>
                  <a:cubicBezTo>
                    <a:pt x="60" y="363"/>
                    <a:pt x="60" y="361"/>
                    <a:pt x="60" y="359"/>
                  </a:cubicBezTo>
                  <a:cubicBezTo>
                    <a:pt x="60" y="349"/>
                    <a:pt x="59" y="340"/>
                    <a:pt x="58" y="330"/>
                  </a:cubicBezTo>
                  <a:cubicBezTo>
                    <a:pt x="58" y="326"/>
                    <a:pt x="57" y="323"/>
                    <a:pt x="53" y="320"/>
                  </a:cubicBezTo>
                  <a:cubicBezTo>
                    <a:pt x="48" y="316"/>
                    <a:pt x="46" y="309"/>
                    <a:pt x="45" y="302"/>
                  </a:cubicBezTo>
                  <a:cubicBezTo>
                    <a:pt x="44" y="282"/>
                    <a:pt x="42" y="262"/>
                    <a:pt x="41" y="242"/>
                  </a:cubicBezTo>
                  <a:cubicBezTo>
                    <a:pt x="41" y="241"/>
                    <a:pt x="41" y="240"/>
                    <a:pt x="40" y="2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111250" y="4178960"/>
              <a:ext cx="656441" cy="1124072"/>
            </a:xfrm>
            <a:custGeom>
              <a:avLst/>
              <a:gdLst>
                <a:gd name="T0" fmla="*/ 72 w 149"/>
                <a:gd name="T1" fmla="*/ 163 h 255"/>
                <a:gd name="T2" fmla="*/ 74 w 149"/>
                <a:gd name="T3" fmla="*/ 182 h 255"/>
                <a:gd name="T4" fmla="*/ 75 w 149"/>
                <a:gd name="T5" fmla="*/ 198 h 255"/>
                <a:gd name="T6" fmla="*/ 71 w 149"/>
                <a:gd name="T7" fmla="*/ 211 h 255"/>
                <a:gd name="T8" fmla="*/ 54 w 149"/>
                <a:gd name="T9" fmla="*/ 244 h 255"/>
                <a:gd name="T10" fmla="*/ 35 w 149"/>
                <a:gd name="T11" fmla="*/ 250 h 255"/>
                <a:gd name="T12" fmla="*/ 33 w 149"/>
                <a:gd name="T13" fmla="*/ 232 h 255"/>
                <a:gd name="T14" fmla="*/ 49 w 149"/>
                <a:gd name="T15" fmla="*/ 199 h 255"/>
                <a:gd name="T16" fmla="*/ 51 w 149"/>
                <a:gd name="T17" fmla="*/ 193 h 255"/>
                <a:gd name="T18" fmla="*/ 48 w 149"/>
                <a:gd name="T19" fmla="*/ 170 h 255"/>
                <a:gd name="T20" fmla="*/ 45 w 149"/>
                <a:gd name="T21" fmla="*/ 165 h 255"/>
                <a:gd name="T22" fmla="*/ 37 w 149"/>
                <a:gd name="T23" fmla="*/ 149 h 255"/>
                <a:gd name="T24" fmla="*/ 33 w 149"/>
                <a:gd name="T25" fmla="*/ 106 h 255"/>
                <a:gd name="T26" fmla="*/ 32 w 149"/>
                <a:gd name="T27" fmla="*/ 101 h 255"/>
                <a:gd name="T28" fmla="*/ 24 w 149"/>
                <a:gd name="T29" fmla="*/ 116 h 255"/>
                <a:gd name="T30" fmla="*/ 27 w 149"/>
                <a:gd name="T31" fmla="*/ 141 h 255"/>
                <a:gd name="T32" fmla="*/ 11 w 149"/>
                <a:gd name="T33" fmla="*/ 152 h 255"/>
                <a:gd name="T34" fmla="*/ 5 w 149"/>
                <a:gd name="T35" fmla="*/ 141 h 255"/>
                <a:gd name="T36" fmla="*/ 2 w 149"/>
                <a:gd name="T37" fmla="*/ 114 h 255"/>
                <a:gd name="T38" fmla="*/ 9 w 149"/>
                <a:gd name="T39" fmla="*/ 91 h 255"/>
                <a:gd name="T40" fmla="*/ 27 w 149"/>
                <a:gd name="T41" fmla="*/ 72 h 255"/>
                <a:gd name="T42" fmla="*/ 29 w 149"/>
                <a:gd name="T43" fmla="*/ 68 h 255"/>
                <a:gd name="T44" fmla="*/ 36 w 149"/>
                <a:gd name="T45" fmla="*/ 51 h 255"/>
                <a:gd name="T46" fmla="*/ 22 w 149"/>
                <a:gd name="T47" fmla="*/ 23 h 255"/>
                <a:gd name="T48" fmla="*/ 34 w 149"/>
                <a:gd name="T49" fmla="*/ 7 h 255"/>
                <a:gd name="T50" fmla="*/ 68 w 149"/>
                <a:gd name="T51" fmla="*/ 16 h 255"/>
                <a:gd name="T52" fmla="*/ 60 w 149"/>
                <a:gd name="T53" fmla="*/ 48 h 255"/>
                <a:gd name="T54" fmla="*/ 68 w 149"/>
                <a:gd name="T55" fmla="*/ 59 h 255"/>
                <a:gd name="T56" fmla="*/ 71 w 149"/>
                <a:gd name="T57" fmla="*/ 60 h 255"/>
                <a:gd name="T58" fmla="*/ 100 w 149"/>
                <a:gd name="T59" fmla="*/ 60 h 255"/>
                <a:gd name="T60" fmla="*/ 105 w 149"/>
                <a:gd name="T61" fmla="*/ 58 h 255"/>
                <a:gd name="T62" fmla="*/ 129 w 149"/>
                <a:gd name="T63" fmla="*/ 40 h 255"/>
                <a:gd name="T64" fmla="*/ 146 w 149"/>
                <a:gd name="T65" fmla="*/ 42 h 255"/>
                <a:gd name="T66" fmla="*/ 143 w 149"/>
                <a:gd name="T67" fmla="*/ 58 h 255"/>
                <a:gd name="T68" fmla="*/ 112 w 149"/>
                <a:gd name="T69" fmla="*/ 80 h 255"/>
                <a:gd name="T70" fmla="*/ 106 w 149"/>
                <a:gd name="T71" fmla="*/ 82 h 255"/>
                <a:gd name="T72" fmla="*/ 77 w 149"/>
                <a:gd name="T73" fmla="*/ 82 h 255"/>
                <a:gd name="T74" fmla="*/ 71 w 149"/>
                <a:gd name="T75" fmla="*/ 82 h 255"/>
                <a:gd name="T76" fmla="*/ 73 w 149"/>
                <a:gd name="T77" fmla="*/ 105 h 255"/>
                <a:gd name="T78" fmla="*/ 76 w 149"/>
                <a:gd name="T79" fmla="*/ 133 h 255"/>
                <a:gd name="T80" fmla="*/ 82 w 149"/>
                <a:gd name="T81" fmla="*/ 141 h 255"/>
                <a:gd name="T82" fmla="*/ 109 w 149"/>
                <a:gd name="T83" fmla="*/ 149 h 255"/>
                <a:gd name="T84" fmla="*/ 118 w 149"/>
                <a:gd name="T85" fmla="*/ 155 h 255"/>
                <a:gd name="T86" fmla="*/ 140 w 149"/>
                <a:gd name="T87" fmla="*/ 193 h 255"/>
                <a:gd name="T88" fmla="*/ 135 w 149"/>
                <a:gd name="T89" fmla="*/ 210 h 255"/>
                <a:gd name="T90" fmla="*/ 118 w 149"/>
                <a:gd name="T91" fmla="*/ 205 h 255"/>
                <a:gd name="T92" fmla="*/ 101 w 149"/>
                <a:gd name="T93" fmla="*/ 174 h 255"/>
                <a:gd name="T94" fmla="*/ 97 w 149"/>
                <a:gd name="T95" fmla="*/ 171 h 255"/>
                <a:gd name="T96" fmla="*/ 72 w 149"/>
                <a:gd name="T97" fmla="*/ 163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9" h="255">
                  <a:moveTo>
                    <a:pt x="72" y="163"/>
                  </a:moveTo>
                  <a:cubicBezTo>
                    <a:pt x="72" y="170"/>
                    <a:pt x="73" y="176"/>
                    <a:pt x="74" y="182"/>
                  </a:cubicBezTo>
                  <a:cubicBezTo>
                    <a:pt x="74" y="187"/>
                    <a:pt x="76" y="193"/>
                    <a:pt x="75" y="198"/>
                  </a:cubicBezTo>
                  <a:cubicBezTo>
                    <a:pt x="75" y="203"/>
                    <a:pt x="73" y="207"/>
                    <a:pt x="71" y="211"/>
                  </a:cubicBezTo>
                  <a:cubicBezTo>
                    <a:pt x="66" y="222"/>
                    <a:pt x="60" y="233"/>
                    <a:pt x="54" y="244"/>
                  </a:cubicBezTo>
                  <a:cubicBezTo>
                    <a:pt x="50" y="252"/>
                    <a:pt x="42" y="255"/>
                    <a:pt x="35" y="250"/>
                  </a:cubicBezTo>
                  <a:cubicBezTo>
                    <a:pt x="30" y="246"/>
                    <a:pt x="29" y="239"/>
                    <a:pt x="33" y="232"/>
                  </a:cubicBezTo>
                  <a:cubicBezTo>
                    <a:pt x="38" y="221"/>
                    <a:pt x="44" y="210"/>
                    <a:pt x="49" y="199"/>
                  </a:cubicBezTo>
                  <a:cubicBezTo>
                    <a:pt x="50" y="197"/>
                    <a:pt x="51" y="195"/>
                    <a:pt x="51" y="193"/>
                  </a:cubicBezTo>
                  <a:cubicBezTo>
                    <a:pt x="50" y="185"/>
                    <a:pt x="49" y="177"/>
                    <a:pt x="48" y="170"/>
                  </a:cubicBezTo>
                  <a:cubicBezTo>
                    <a:pt x="48" y="168"/>
                    <a:pt x="47" y="166"/>
                    <a:pt x="45" y="165"/>
                  </a:cubicBezTo>
                  <a:cubicBezTo>
                    <a:pt x="40" y="161"/>
                    <a:pt x="38" y="155"/>
                    <a:pt x="37" y="149"/>
                  </a:cubicBezTo>
                  <a:cubicBezTo>
                    <a:pt x="36" y="134"/>
                    <a:pt x="35" y="120"/>
                    <a:pt x="33" y="106"/>
                  </a:cubicBezTo>
                  <a:cubicBezTo>
                    <a:pt x="33" y="105"/>
                    <a:pt x="32" y="103"/>
                    <a:pt x="32" y="101"/>
                  </a:cubicBezTo>
                  <a:cubicBezTo>
                    <a:pt x="27" y="105"/>
                    <a:pt x="23" y="109"/>
                    <a:pt x="24" y="116"/>
                  </a:cubicBezTo>
                  <a:cubicBezTo>
                    <a:pt x="26" y="124"/>
                    <a:pt x="26" y="132"/>
                    <a:pt x="27" y="141"/>
                  </a:cubicBezTo>
                  <a:cubicBezTo>
                    <a:pt x="28" y="150"/>
                    <a:pt x="20" y="155"/>
                    <a:pt x="11" y="152"/>
                  </a:cubicBezTo>
                  <a:cubicBezTo>
                    <a:pt x="7" y="150"/>
                    <a:pt x="5" y="146"/>
                    <a:pt x="5" y="141"/>
                  </a:cubicBezTo>
                  <a:cubicBezTo>
                    <a:pt x="4" y="132"/>
                    <a:pt x="4" y="123"/>
                    <a:pt x="2" y="114"/>
                  </a:cubicBezTo>
                  <a:cubicBezTo>
                    <a:pt x="0" y="104"/>
                    <a:pt x="3" y="98"/>
                    <a:pt x="9" y="91"/>
                  </a:cubicBezTo>
                  <a:cubicBezTo>
                    <a:pt x="16" y="85"/>
                    <a:pt x="21" y="79"/>
                    <a:pt x="27" y="72"/>
                  </a:cubicBezTo>
                  <a:cubicBezTo>
                    <a:pt x="28" y="71"/>
                    <a:pt x="29" y="69"/>
                    <a:pt x="29" y="68"/>
                  </a:cubicBezTo>
                  <a:cubicBezTo>
                    <a:pt x="29" y="61"/>
                    <a:pt x="32" y="56"/>
                    <a:pt x="36" y="51"/>
                  </a:cubicBezTo>
                  <a:cubicBezTo>
                    <a:pt x="26" y="45"/>
                    <a:pt x="20" y="36"/>
                    <a:pt x="22" y="23"/>
                  </a:cubicBezTo>
                  <a:cubicBezTo>
                    <a:pt x="24" y="16"/>
                    <a:pt x="28" y="10"/>
                    <a:pt x="34" y="7"/>
                  </a:cubicBezTo>
                  <a:cubicBezTo>
                    <a:pt x="45" y="0"/>
                    <a:pt x="62" y="4"/>
                    <a:pt x="68" y="16"/>
                  </a:cubicBezTo>
                  <a:cubicBezTo>
                    <a:pt x="75" y="29"/>
                    <a:pt x="71" y="43"/>
                    <a:pt x="60" y="48"/>
                  </a:cubicBezTo>
                  <a:cubicBezTo>
                    <a:pt x="62" y="52"/>
                    <a:pt x="65" y="56"/>
                    <a:pt x="68" y="59"/>
                  </a:cubicBezTo>
                  <a:cubicBezTo>
                    <a:pt x="69" y="60"/>
                    <a:pt x="70" y="60"/>
                    <a:pt x="71" y="60"/>
                  </a:cubicBezTo>
                  <a:cubicBezTo>
                    <a:pt x="81" y="60"/>
                    <a:pt x="90" y="60"/>
                    <a:pt x="100" y="60"/>
                  </a:cubicBezTo>
                  <a:cubicBezTo>
                    <a:pt x="101" y="60"/>
                    <a:pt x="103" y="59"/>
                    <a:pt x="105" y="58"/>
                  </a:cubicBezTo>
                  <a:cubicBezTo>
                    <a:pt x="113" y="52"/>
                    <a:pt x="121" y="46"/>
                    <a:pt x="129" y="40"/>
                  </a:cubicBezTo>
                  <a:cubicBezTo>
                    <a:pt x="135" y="36"/>
                    <a:pt x="142" y="37"/>
                    <a:pt x="146" y="42"/>
                  </a:cubicBezTo>
                  <a:cubicBezTo>
                    <a:pt x="149" y="46"/>
                    <a:pt x="149" y="54"/>
                    <a:pt x="143" y="58"/>
                  </a:cubicBezTo>
                  <a:cubicBezTo>
                    <a:pt x="132" y="65"/>
                    <a:pt x="122" y="73"/>
                    <a:pt x="112" y="80"/>
                  </a:cubicBezTo>
                  <a:cubicBezTo>
                    <a:pt x="110" y="81"/>
                    <a:pt x="108" y="82"/>
                    <a:pt x="106" y="82"/>
                  </a:cubicBezTo>
                  <a:cubicBezTo>
                    <a:pt x="96" y="82"/>
                    <a:pt x="87" y="82"/>
                    <a:pt x="77" y="82"/>
                  </a:cubicBezTo>
                  <a:cubicBezTo>
                    <a:pt x="76" y="82"/>
                    <a:pt x="74" y="82"/>
                    <a:pt x="71" y="82"/>
                  </a:cubicBezTo>
                  <a:cubicBezTo>
                    <a:pt x="72" y="90"/>
                    <a:pt x="73" y="98"/>
                    <a:pt x="73" y="105"/>
                  </a:cubicBezTo>
                  <a:cubicBezTo>
                    <a:pt x="74" y="114"/>
                    <a:pt x="75" y="124"/>
                    <a:pt x="76" y="133"/>
                  </a:cubicBezTo>
                  <a:cubicBezTo>
                    <a:pt x="77" y="137"/>
                    <a:pt x="77" y="140"/>
                    <a:pt x="82" y="141"/>
                  </a:cubicBezTo>
                  <a:cubicBezTo>
                    <a:pt x="91" y="143"/>
                    <a:pt x="100" y="146"/>
                    <a:pt x="109" y="149"/>
                  </a:cubicBezTo>
                  <a:cubicBezTo>
                    <a:pt x="112" y="150"/>
                    <a:pt x="116" y="152"/>
                    <a:pt x="118" y="155"/>
                  </a:cubicBezTo>
                  <a:cubicBezTo>
                    <a:pt x="125" y="168"/>
                    <a:pt x="132" y="181"/>
                    <a:pt x="140" y="193"/>
                  </a:cubicBezTo>
                  <a:cubicBezTo>
                    <a:pt x="143" y="200"/>
                    <a:pt x="141" y="207"/>
                    <a:pt x="135" y="210"/>
                  </a:cubicBezTo>
                  <a:cubicBezTo>
                    <a:pt x="129" y="214"/>
                    <a:pt x="122" y="212"/>
                    <a:pt x="118" y="205"/>
                  </a:cubicBezTo>
                  <a:cubicBezTo>
                    <a:pt x="112" y="195"/>
                    <a:pt x="107" y="185"/>
                    <a:pt x="101" y="174"/>
                  </a:cubicBezTo>
                  <a:cubicBezTo>
                    <a:pt x="100" y="173"/>
                    <a:pt x="99" y="171"/>
                    <a:pt x="97" y="171"/>
                  </a:cubicBezTo>
                  <a:cubicBezTo>
                    <a:pt x="89" y="168"/>
                    <a:pt x="81" y="166"/>
                    <a:pt x="72" y="1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1837946" y="3856228"/>
              <a:ext cx="656441" cy="1121877"/>
            </a:xfrm>
            <a:custGeom>
              <a:avLst/>
              <a:gdLst>
                <a:gd name="T0" fmla="*/ 59 w 149"/>
                <a:gd name="T1" fmla="*/ 48 h 254"/>
                <a:gd name="T2" fmla="*/ 67 w 149"/>
                <a:gd name="T3" fmla="*/ 58 h 254"/>
                <a:gd name="T4" fmla="*/ 71 w 149"/>
                <a:gd name="T5" fmla="*/ 59 h 254"/>
                <a:gd name="T6" fmla="*/ 98 w 149"/>
                <a:gd name="T7" fmla="*/ 59 h 254"/>
                <a:gd name="T8" fmla="*/ 105 w 149"/>
                <a:gd name="T9" fmla="*/ 56 h 254"/>
                <a:gd name="T10" fmla="*/ 129 w 149"/>
                <a:gd name="T11" fmla="*/ 39 h 254"/>
                <a:gd name="T12" fmla="*/ 145 w 149"/>
                <a:gd name="T13" fmla="*/ 41 h 254"/>
                <a:gd name="T14" fmla="*/ 142 w 149"/>
                <a:gd name="T15" fmla="*/ 57 h 254"/>
                <a:gd name="T16" fmla="*/ 112 w 149"/>
                <a:gd name="T17" fmla="*/ 78 h 254"/>
                <a:gd name="T18" fmla="*/ 104 w 149"/>
                <a:gd name="T19" fmla="*/ 81 h 254"/>
                <a:gd name="T20" fmla="*/ 75 w 149"/>
                <a:gd name="T21" fmla="*/ 81 h 254"/>
                <a:gd name="T22" fmla="*/ 71 w 149"/>
                <a:gd name="T23" fmla="*/ 86 h 254"/>
                <a:gd name="T24" fmla="*/ 75 w 149"/>
                <a:gd name="T25" fmla="*/ 134 h 254"/>
                <a:gd name="T26" fmla="*/ 81 w 149"/>
                <a:gd name="T27" fmla="*/ 140 h 254"/>
                <a:gd name="T28" fmla="*/ 105 w 149"/>
                <a:gd name="T29" fmla="*/ 146 h 254"/>
                <a:gd name="T30" fmla="*/ 119 w 149"/>
                <a:gd name="T31" fmla="*/ 157 h 254"/>
                <a:gd name="T32" fmla="*/ 139 w 149"/>
                <a:gd name="T33" fmla="*/ 192 h 254"/>
                <a:gd name="T34" fmla="*/ 134 w 149"/>
                <a:gd name="T35" fmla="*/ 209 h 254"/>
                <a:gd name="T36" fmla="*/ 118 w 149"/>
                <a:gd name="T37" fmla="*/ 204 h 254"/>
                <a:gd name="T38" fmla="*/ 100 w 149"/>
                <a:gd name="T39" fmla="*/ 173 h 254"/>
                <a:gd name="T40" fmla="*/ 95 w 149"/>
                <a:gd name="T41" fmla="*/ 169 h 254"/>
                <a:gd name="T42" fmla="*/ 71 w 149"/>
                <a:gd name="T43" fmla="*/ 162 h 254"/>
                <a:gd name="T44" fmla="*/ 73 w 149"/>
                <a:gd name="T45" fmla="*/ 183 h 254"/>
                <a:gd name="T46" fmla="*/ 74 w 149"/>
                <a:gd name="T47" fmla="*/ 199 h 254"/>
                <a:gd name="T48" fmla="*/ 67 w 149"/>
                <a:gd name="T49" fmla="*/ 215 h 254"/>
                <a:gd name="T50" fmla="*/ 54 w 149"/>
                <a:gd name="T51" fmla="*/ 242 h 254"/>
                <a:gd name="T52" fmla="*/ 33 w 149"/>
                <a:gd name="T53" fmla="*/ 248 h 254"/>
                <a:gd name="T54" fmla="*/ 32 w 149"/>
                <a:gd name="T55" fmla="*/ 230 h 254"/>
                <a:gd name="T56" fmla="*/ 49 w 149"/>
                <a:gd name="T57" fmla="*/ 198 h 254"/>
                <a:gd name="T58" fmla="*/ 50 w 149"/>
                <a:gd name="T59" fmla="*/ 192 h 254"/>
                <a:gd name="T60" fmla="*/ 47 w 149"/>
                <a:gd name="T61" fmla="*/ 169 h 254"/>
                <a:gd name="T62" fmla="*/ 44 w 149"/>
                <a:gd name="T63" fmla="*/ 164 h 254"/>
                <a:gd name="T64" fmla="*/ 37 w 149"/>
                <a:gd name="T65" fmla="*/ 149 h 254"/>
                <a:gd name="T66" fmla="*/ 31 w 149"/>
                <a:gd name="T67" fmla="*/ 102 h 254"/>
                <a:gd name="T68" fmla="*/ 31 w 149"/>
                <a:gd name="T69" fmla="*/ 100 h 254"/>
                <a:gd name="T70" fmla="*/ 23 w 149"/>
                <a:gd name="T71" fmla="*/ 113 h 254"/>
                <a:gd name="T72" fmla="*/ 26 w 149"/>
                <a:gd name="T73" fmla="*/ 138 h 254"/>
                <a:gd name="T74" fmla="*/ 16 w 149"/>
                <a:gd name="T75" fmla="*/ 151 h 254"/>
                <a:gd name="T76" fmla="*/ 4 w 149"/>
                <a:gd name="T77" fmla="*/ 141 h 254"/>
                <a:gd name="T78" fmla="*/ 0 w 149"/>
                <a:gd name="T79" fmla="*/ 103 h 254"/>
                <a:gd name="T80" fmla="*/ 2 w 149"/>
                <a:gd name="T81" fmla="*/ 98 h 254"/>
                <a:gd name="T82" fmla="*/ 26 w 149"/>
                <a:gd name="T83" fmla="*/ 71 h 254"/>
                <a:gd name="T84" fmla="*/ 28 w 149"/>
                <a:gd name="T85" fmla="*/ 67 h 254"/>
                <a:gd name="T86" fmla="*/ 35 w 149"/>
                <a:gd name="T87" fmla="*/ 50 h 254"/>
                <a:gd name="T88" fmla="*/ 21 w 149"/>
                <a:gd name="T89" fmla="*/ 28 h 254"/>
                <a:gd name="T90" fmla="*/ 28 w 149"/>
                <a:gd name="T91" fmla="*/ 9 h 254"/>
                <a:gd name="T92" fmla="*/ 63 w 149"/>
                <a:gd name="T93" fmla="*/ 9 h 254"/>
                <a:gd name="T94" fmla="*/ 59 w 149"/>
                <a:gd name="T95" fmla="*/ 48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9" h="254">
                  <a:moveTo>
                    <a:pt x="59" y="48"/>
                  </a:moveTo>
                  <a:cubicBezTo>
                    <a:pt x="62" y="51"/>
                    <a:pt x="64" y="55"/>
                    <a:pt x="67" y="58"/>
                  </a:cubicBezTo>
                  <a:cubicBezTo>
                    <a:pt x="68" y="59"/>
                    <a:pt x="69" y="59"/>
                    <a:pt x="71" y="59"/>
                  </a:cubicBezTo>
                  <a:cubicBezTo>
                    <a:pt x="80" y="59"/>
                    <a:pt x="89" y="59"/>
                    <a:pt x="98" y="59"/>
                  </a:cubicBezTo>
                  <a:cubicBezTo>
                    <a:pt x="101" y="59"/>
                    <a:pt x="103" y="57"/>
                    <a:pt x="105" y="56"/>
                  </a:cubicBezTo>
                  <a:cubicBezTo>
                    <a:pt x="113" y="51"/>
                    <a:pt x="121" y="45"/>
                    <a:pt x="129" y="39"/>
                  </a:cubicBezTo>
                  <a:cubicBezTo>
                    <a:pt x="134" y="35"/>
                    <a:pt x="141" y="36"/>
                    <a:pt x="145" y="41"/>
                  </a:cubicBezTo>
                  <a:cubicBezTo>
                    <a:pt x="149" y="46"/>
                    <a:pt x="147" y="53"/>
                    <a:pt x="142" y="57"/>
                  </a:cubicBezTo>
                  <a:cubicBezTo>
                    <a:pt x="132" y="64"/>
                    <a:pt x="122" y="71"/>
                    <a:pt x="112" y="78"/>
                  </a:cubicBezTo>
                  <a:cubicBezTo>
                    <a:pt x="110" y="80"/>
                    <a:pt x="107" y="80"/>
                    <a:pt x="104" y="81"/>
                  </a:cubicBezTo>
                  <a:cubicBezTo>
                    <a:pt x="95" y="81"/>
                    <a:pt x="85" y="81"/>
                    <a:pt x="75" y="81"/>
                  </a:cubicBezTo>
                  <a:cubicBezTo>
                    <a:pt x="72" y="81"/>
                    <a:pt x="70" y="82"/>
                    <a:pt x="71" y="86"/>
                  </a:cubicBezTo>
                  <a:cubicBezTo>
                    <a:pt x="73" y="102"/>
                    <a:pt x="74" y="118"/>
                    <a:pt x="75" y="134"/>
                  </a:cubicBezTo>
                  <a:cubicBezTo>
                    <a:pt x="76" y="138"/>
                    <a:pt x="78" y="139"/>
                    <a:pt x="81" y="140"/>
                  </a:cubicBezTo>
                  <a:cubicBezTo>
                    <a:pt x="89" y="142"/>
                    <a:pt x="97" y="145"/>
                    <a:pt x="105" y="146"/>
                  </a:cubicBezTo>
                  <a:cubicBezTo>
                    <a:pt x="111" y="148"/>
                    <a:pt x="116" y="151"/>
                    <a:pt x="119" y="157"/>
                  </a:cubicBezTo>
                  <a:cubicBezTo>
                    <a:pt x="125" y="169"/>
                    <a:pt x="132" y="181"/>
                    <a:pt x="139" y="192"/>
                  </a:cubicBezTo>
                  <a:cubicBezTo>
                    <a:pt x="142" y="199"/>
                    <a:pt x="140" y="206"/>
                    <a:pt x="134" y="209"/>
                  </a:cubicBezTo>
                  <a:cubicBezTo>
                    <a:pt x="129" y="212"/>
                    <a:pt x="121" y="210"/>
                    <a:pt x="118" y="204"/>
                  </a:cubicBezTo>
                  <a:cubicBezTo>
                    <a:pt x="112" y="194"/>
                    <a:pt x="106" y="184"/>
                    <a:pt x="100" y="173"/>
                  </a:cubicBezTo>
                  <a:cubicBezTo>
                    <a:pt x="99" y="172"/>
                    <a:pt x="97" y="170"/>
                    <a:pt x="95" y="169"/>
                  </a:cubicBezTo>
                  <a:cubicBezTo>
                    <a:pt x="88" y="167"/>
                    <a:pt x="80" y="165"/>
                    <a:pt x="71" y="162"/>
                  </a:cubicBezTo>
                  <a:cubicBezTo>
                    <a:pt x="72" y="170"/>
                    <a:pt x="72" y="177"/>
                    <a:pt x="73" y="183"/>
                  </a:cubicBezTo>
                  <a:cubicBezTo>
                    <a:pt x="74" y="189"/>
                    <a:pt x="75" y="194"/>
                    <a:pt x="74" y="199"/>
                  </a:cubicBezTo>
                  <a:cubicBezTo>
                    <a:pt x="73" y="205"/>
                    <a:pt x="70" y="210"/>
                    <a:pt x="67" y="215"/>
                  </a:cubicBezTo>
                  <a:cubicBezTo>
                    <a:pt x="63" y="224"/>
                    <a:pt x="58" y="233"/>
                    <a:pt x="54" y="242"/>
                  </a:cubicBezTo>
                  <a:cubicBezTo>
                    <a:pt x="49" y="251"/>
                    <a:pt x="40" y="254"/>
                    <a:pt x="33" y="248"/>
                  </a:cubicBezTo>
                  <a:cubicBezTo>
                    <a:pt x="29" y="244"/>
                    <a:pt x="28" y="237"/>
                    <a:pt x="32" y="230"/>
                  </a:cubicBezTo>
                  <a:cubicBezTo>
                    <a:pt x="38" y="219"/>
                    <a:pt x="43" y="209"/>
                    <a:pt x="49" y="198"/>
                  </a:cubicBezTo>
                  <a:cubicBezTo>
                    <a:pt x="49" y="196"/>
                    <a:pt x="50" y="194"/>
                    <a:pt x="50" y="192"/>
                  </a:cubicBezTo>
                  <a:cubicBezTo>
                    <a:pt x="49" y="184"/>
                    <a:pt x="48" y="177"/>
                    <a:pt x="47" y="169"/>
                  </a:cubicBezTo>
                  <a:cubicBezTo>
                    <a:pt x="47" y="168"/>
                    <a:pt x="46" y="165"/>
                    <a:pt x="44" y="164"/>
                  </a:cubicBezTo>
                  <a:cubicBezTo>
                    <a:pt x="40" y="160"/>
                    <a:pt x="37" y="155"/>
                    <a:pt x="37" y="149"/>
                  </a:cubicBezTo>
                  <a:cubicBezTo>
                    <a:pt x="35" y="133"/>
                    <a:pt x="33" y="118"/>
                    <a:pt x="31" y="102"/>
                  </a:cubicBezTo>
                  <a:cubicBezTo>
                    <a:pt x="31" y="102"/>
                    <a:pt x="31" y="101"/>
                    <a:pt x="31" y="100"/>
                  </a:cubicBezTo>
                  <a:cubicBezTo>
                    <a:pt x="25" y="103"/>
                    <a:pt x="23" y="108"/>
                    <a:pt x="23" y="113"/>
                  </a:cubicBezTo>
                  <a:cubicBezTo>
                    <a:pt x="24" y="121"/>
                    <a:pt x="25" y="130"/>
                    <a:pt x="26" y="138"/>
                  </a:cubicBezTo>
                  <a:cubicBezTo>
                    <a:pt x="27" y="146"/>
                    <a:pt x="23" y="151"/>
                    <a:pt x="16" y="151"/>
                  </a:cubicBezTo>
                  <a:cubicBezTo>
                    <a:pt x="10" y="152"/>
                    <a:pt x="5" y="148"/>
                    <a:pt x="4" y="141"/>
                  </a:cubicBezTo>
                  <a:cubicBezTo>
                    <a:pt x="3" y="128"/>
                    <a:pt x="1" y="116"/>
                    <a:pt x="0" y="103"/>
                  </a:cubicBezTo>
                  <a:cubicBezTo>
                    <a:pt x="0" y="101"/>
                    <a:pt x="1" y="99"/>
                    <a:pt x="2" y="98"/>
                  </a:cubicBezTo>
                  <a:cubicBezTo>
                    <a:pt x="10" y="89"/>
                    <a:pt x="18" y="80"/>
                    <a:pt x="26" y="71"/>
                  </a:cubicBezTo>
                  <a:cubicBezTo>
                    <a:pt x="27" y="70"/>
                    <a:pt x="28" y="69"/>
                    <a:pt x="28" y="67"/>
                  </a:cubicBezTo>
                  <a:cubicBezTo>
                    <a:pt x="30" y="57"/>
                    <a:pt x="30" y="57"/>
                    <a:pt x="35" y="50"/>
                  </a:cubicBezTo>
                  <a:cubicBezTo>
                    <a:pt x="27" y="45"/>
                    <a:pt x="21" y="38"/>
                    <a:pt x="21" y="28"/>
                  </a:cubicBezTo>
                  <a:cubicBezTo>
                    <a:pt x="21" y="21"/>
                    <a:pt x="23" y="15"/>
                    <a:pt x="28" y="9"/>
                  </a:cubicBezTo>
                  <a:cubicBezTo>
                    <a:pt x="37" y="0"/>
                    <a:pt x="53" y="0"/>
                    <a:pt x="63" y="9"/>
                  </a:cubicBezTo>
                  <a:cubicBezTo>
                    <a:pt x="74" y="19"/>
                    <a:pt x="73" y="35"/>
                    <a:pt x="59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8016977A-112F-4154-95F5-0608714FBFEE}"/>
              </a:ext>
            </a:extLst>
          </p:cNvPr>
          <p:cNvSpPr txBox="1"/>
          <p:nvPr/>
        </p:nvSpPr>
        <p:spPr>
          <a:xfrm>
            <a:off x="6082749" y="1177371"/>
            <a:ext cx="531550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ES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Representación </a:t>
            </a:r>
            <a:r>
              <a:rPr lang="es-ES" dirty="0">
                <a:solidFill>
                  <a:srgbClr val="FFFFFF"/>
                </a:solidFill>
                <a:latin typeface="Open Sans" panose="020B0606030504020204" pitchFamily="34" charset="0"/>
              </a:rPr>
              <a:t>de la profesión y la defensa de los intereses profesionales de los </a:t>
            </a:r>
            <a:r>
              <a:rPr lang="es-ES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colegiados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s-ES" dirty="0">
              <a:solidFill>
                <a:srgbClr val="FFFFFF"/>
              </a:solidFill>
              <a:latin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ES" dirty="0">
                <a:solidFill>
                  <a:srgbClr val="FFFFFF"/>
                </a:solidFill>
                <a:latin typeface="Open Sans" panose="020B0606030504020204" pitchFamily="34" charset="0"/>
              </a:rPr>
              <a:t>La ordenación, en el ámbito de su competencia, del ejercicio de la profesión de ingeniería en informática para velar por la ética, la dignidad profesional y el respeto debido a la sociedad</a:t>
            </a:r>
            <a:r>
              <a:rPr lang="en-US" dirty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  <a:endParaRPr lang="en-US" dirty="0" smtClean="0">
              <a:solidFill>
                <a:srgbClr val="FFFFFF"/>
              </a:solidFill>
              <a:latin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dirty="0" smtClean="0">
              <a:solidFill>
                <a:srgbClr val="FFFFFF"/>
              </a:solidFill>
              <a:latin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ES" dirty="0">
                <a:solidFill>
                  <a:srgbClr val="FFFFFF"/>
                </a:solidFill>
                <a:latin typeface="Open Sans" panose="020B0606030504020204" pitchFamily="34" charset="0"/>
              </a:rPr>
              <a:t>La defensa y promoción de la ingeniería en informática como </a:t>
            </a:r>
            <a:r>
              <a:rPr lang="es-ES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profesión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s-ES" dirty="0" smtClean="0">
              <a:solidFill>
                <a:srgbClr val="FFFFFF"/>
              </a:solidFill>
              <a:latin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ES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La </a:t>
            </a:r>
            <a:r>
              <a:rPr lang="es-ES" dirty="0">
                <a:solidFill>
                  <a:srgbClr val="FFFFFF"/>
                </a:solidFill>
                <a:latin typeface="Open Sans" panose="020B0606030504020204" pitchFamily="34" charset="0"/>
              </a:rPr>
              <a:t>protección de los intereses de los consumidores y usuarios de los servicios de dichos </a:t>
            </a:r>
            <a:r>
              <a:rPr lang="es-ES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profesionales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s-ES" dirty="0">
              <a:solidFill>
                <a:srgbClr val="FFFFFF"/>
              </a:solidFill>
              <a:latin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ES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Promover </a:t>
            </a:r>
            <a:r>
              <a:rPr lang="es-ES" dirty="0">
                <a:solidFill>
                  <a:srgbClr val="FFFFFF"/>
                </a:solidFill>
                <a:latin typeface="Open Sans" panose="020B0606030504020204" pitchFamily="34" charset="0"/>
              </a:rPr>
              <a:t>el progreso de la sociedad de la información y el </a:t>
            </a:r>
            <a:r>
              <a:rPr lang="es-ES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conocimiento</a:t>
            </a:r>
          </a:p>
        </p:txBody>
      </p:sp>
    </p:spTree>
    <p:extLst>
      <p:ext uri="{BB962C8B-B14F-4D97-AF65-F5344CB8AC3E}">
        <p14:creationId xmlns:p14="http://schemas.microsoft.com/office/powerpoint/2010/main" val="366053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699AC3C-FE44-4341-B799-F20DE8937C2B}"/>
              </a:ext>
            </a:extLst>
          </p:cNvPr>
          <p:cNvSpPr txBox="1"/>
          <p:nvPr/>
        </p:nvSpPr>
        <p:spPr>
          <a:xfrm>
            <a:off x="248477" y="235148"/>
            <a:ext cx="117281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50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Servicios</a:t>
            </a:r>
            <a:r>
              <a:rPr lang="en-GB" sz="50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50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de un </a:t>
            </a:r>
            <a:r>
              <a:rPr lang="en-GB" sz="5000" dirty="0" err="1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colegio</a:t>
            </a:r>
            <a:r>
              <a:rPr lang="en-GB" sz="50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50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profesional</a:t>
            </a:r>
            <a:endParaRPr lang="en-US" sz="5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8DFA07E1-7E6E-4BB0-BD6E-F3951A5D7890}"/>
              </a:ext>
            </a:extLst>
          </p:cNvPr>
          <p:cNvGrpSpPr/>
          <p:nvPr/>
        </p:nvGrpSpPr>
        <p:grpSpPr>
          <a:xfrm>
            <a:off x="1004276" y="1385202"/>
            <a:ext cx="5814393" cy="4544586"/>
            <a:chOff x="469873" y="1380965"/>
            <a:chExt cx="6745341" cy="5272223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xmlns="" id="{C681F778-2535-4D91-A391-B239E774F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2390" y="1380965"/>
              <a:ext cx="1910183" cy="3062422"/>
            </a:xfrm>
            <a:custGeom>
              <a:avLst/>
              <a:gdLst>
                <a:gd name="T0" fmla="*/ 27 w 4016"/>
                <a:gd name="T1" fmla="*/ 5450 h 6400"/>
                <a:gd name="T2" fmla="*/ 0 w 4016"/>
                <a:gd name="T3" fmla="*/ 3596 h 6400"/>
                <a:gd name="T4" fmla="*/ 144 w 4016"/>
                <a:gd name="T5" fmla="*/ 3537 h 6400"/>
                <a:gd name="T6" fmla="*/ 704 w 4016"/>
                <a:gd name="T7" fmla="*/ 3612 h 6400"/>
                <a:gd name="T8" fmla="*/ 945 w 4016"/>
                <a:gd name="T9" fmla="*/ 3183 h 6400"/>
                <a:gd name="T10" fmla="*/ 404 w 4016"/>
                <a:gd name="T11" fmla="*/ 2734 h 6400"/>
                <a:gd name="T12" fmla="*/ 58 w 4016"/>
                <a:gd name="T13" fmla="*/ 2888 h 6400"/>
                <a:gd name="T14" fmla="*/ 0 w 4016"/>
                <a:gd name="T15" fmla="*/ 2254 h 6400"/>
                <a:gd name="T16" fmla="*/ 29 w 4016"/>
                <a:gd name="T17" fmla="*/ 951 h 6400"/>
                <a:gd name="T18" fmla="*/ 1702 w 4016"/>
                <a:gd name="T19" fmla="*/ 933 h 6400"/>
                <a:gd name="T20" fmla="*/ 1750 w 4016"/>
                <a:gd name="T21" fmla="*/ 615 h 6400"/>
                <a:gd name="T22" fmla="*/ 1932 w 4016"/>
                <a:gd name="T23" fmla="*/ 28 h 6400"/>
                <a:gd name="T24" fmla="*/ 2356 w 4016"/>
                <a:gd name="T25" fmla="*/ 455 h 6400"/>
                <a:gd name="T26" fmla="*/ 2348 w 4016"/>
                <a:gd name="T27" fmla="*/ 946 h 6400"/>
                <a:gd name="T28" fmla="*/ 3986 w 4016"/>
                <a:gd name="T29" fmla="*/ 952 h 6400"/>
                <a:gd name="T30" fmla="*/ 4016 w 4016"/>
                <a:gd name="T31" fmla="*/ 2797 h 6400"/>
                <a:gd name="T32" fmla="*/ 3880 w 4016"/>
                <a:gd name="T33" fmla="*/ 2869 h 6400"/>
                <a:gd name="T34" fmla="*/ 3419 w 4016"/>
                <a:gd name="T35" fmla="*/ 2746 h 6400"/>
                <a:gd name="T36" fmla="*/ 3083 w 4016"/>
                <a:gd name="T37" fmla="*/ 3097 h 6400"/>
                <a:gd name="T38" fmla="*/ 3307 w 4016"/>
                <a:gd name="T39" fmla="*/ 3609 h 6400"/>
                <a:gd name="T40" fmla="*/ 3774 w 4016"/>
                <a:gd name="T41" fmla="*/ 3612 h 6400"/>
                <a:gd name="T42" fmla="*/ 3951 w 4016"/>
                <a:gd name="T43" fmla="*/ 3512 h 6400"/>
                <a:gd name="T44" fmla="*/ 4016 w 4016"/>
                <a:gd name="T45" fmla="*/ 3608 h 6400"/>
                <a:gd name="T46" fmla="*/ 3986 w 4016"/>
                <a:gd name="T47" fmla="*/ 5449 h 6400"/>
                <a:gd name="T48" fmla="*/ 2326 w 4016"/>
                <a:gd name="T49" fmla="*/ 5462 h 6400"/>
                <a:gd name="T50" fmla="*/ 2241 w 4016"/>
                <a:gd name="T51" fmla="*/ 5758 h 6400"/>
                <a:gd name="T52" fmla="*/ 2357 w 4016"/>
                <a:gd name="T53" fmla="*/ 6121 h 6400"/>
                <a:gd name="T54" fmla="*/ 1976 w 4016"/>
                <a:gd name="T55" fmla="*/ 6392 h 6400"/>
                <a:gd name="T56" fmla="*/ 1663 w 4016"/>
                <a:gd name="T57" fmla="*/ 5937 h 6400"/>
                <a:gd name="T58" fmla="*/ 1775 w 4016"/>
                <a:gd name="T59" fmla="*/ 5529 h 6400"/>
                <a:gd name="T60" fmla="*/ 509 w 4016"/>
                <a:gd name="T61" fmla="*/ 5450 h 6400"/>
                <a:gd name="T62" fmla="*/ 493 w 4016"/>
                <a:gd name="T63" fmla="*/ 5450 h 6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16" h="6400">
                  <a:moveTo>
                    <a:pt x="493" y="5450"/>
                  </a:moveTo>
                  <a:cubicBezTo>
                    <a:pt x="338" y="5450"/>
                    <a:pt x="183" y="5450"/>
                    <a:pt x="27" y="5450"/>
                  </a:cubicBezTo>
                  <a:cubicBezTo>
                    <a:pt x="0" y="5450"/>
                    <a:pt x="0" y="5450"/>
                    <a:pt x="0" y="5422"/>
                  </a:cubicBezTo>
                  <a:cubicBezTo>
                    <a:pt x="0" y="5120"/>
                    <a:pt x="0" y="3898"/>
                    <a:pt x="0" y="3596"/>
                  </a:cubicBezTo>
                  <a:cubicBezTo>
                    <a:pt x="0" y="3558"/>
                    <a:pt x="19" y="3529"/>
                    <a:pt x="53" y="3515"/>
                  </a:cubicBezTo>
                  <a:cubicBezTo>
                    <a:pt x="85" y="3502"/>
                    <a:pt x="116" y="3510"/>
                    <a:pt x="144" y="3537"/>
                  </a:cubicBezTo>
                  <a:cubicBezTo>
                    <a:pt x="241" y="3628"/>
                    <a:pt x="355" y="3674"/>
                    <a:pt x="489" y="3671"/>
                  </a:cubicBezTo>
                  <a:cubicBezTo>
                    <a:pt x="566" y="3669"/>
                    <a:pt x="638" y="3649"/>
                    <a:pt x="704" y="3612"/>
                  </a:cubicBezTo>
                  <a:cubicBezTo>
                    <a:pt x="767" y="3577"/>
                    <a:pt x="819" y="3530"/>
                    <a:pt x="861" y="3471"/>
                  </a:cubicBezTo>
                  <a:cubicBezTo>
                    <a:pt x="921" y="3384"/>
                    <a:pt x="949" y="3288"/>
                    <a:pt x="945" y="3183"/>
                  </a:cubicBezTo>
                  <a:cubicBezTo>
                    <a:pt x="940" y="3063"/>
                    <a:pt x="896" y="2960"/>
                    <a:pt x="813" y="2873"/>
                  </a:cubicBezTo>
                  <a:cubicBezTo>
                    <a:pt x="700" y="2757"/>
                    <a:pt x="561" y="2715"/>
                    <a:pt x="404" y="2734"/>
                  </a:cubicBezTo>
                  <a:cubicBezTo>
                    <a:pt x="303" y="2747"/>
                    <a:pt x="216" y="2793"/>
                    <a:pt x="143" y="2865"/>
                  </a:cubicBezTo>
                  <a:cubicBezTo>
                    <a:pt x="119" y="2888"/>
                    <a:pt x="85" y="2898"/>
                    <a:pt x="58" y="2888"/>
                  </a:cubicBezTo>
                  <a:cubicBezTo>
                    <a:pt x="21" y="2874"/>
                    <a:pt x="0" y="2845"/>
                    <a:pt x="0" y="2808"/>
                  </a:cubicBezTo>
                  <a:cubicBezTo>
                    <a:pt x="0" y="2623"/>
                    <a:pt x="0" y="2438"/>
                    <a:pt x="0" y="2254"/>
                  </a:cubicBezTo>
                  <a:cubicBezTo>
                    <a:pt x="0" y="2136"/>
                    <a:pt x="0" y="1098"/>
                    <a:pt x="0" y="980"/>
                  </a:cubicBezTo>
                  <a:cubicBezTo>
                    <a:pt x="0" y="951"/>
                    <a:pt x="0" y="951"/>
                    <a:pt x="29" y="951"/>
                  </a:cubicBezTo>
                  <a:cubicBezTo>
                    <a:pt x="327" y="951"/>
                    <a:pt x="1305" y="951"/>
                    <a:pt x="1603" y="951"/>
                  </a:cubicBezTo>
                  <a:cubicBezTo>
                    <a:pt x="1637" y="951"/>
                    <a:pt x="1670" y="948"/>
                    <a:pt x="1702" y="933"/>
                  </a:cubicBezTo>
                  <a:cubicBezTo>
                    <a:pt x="1786" y="894"/>
                    <a:pt x="1832" y="790"/>
                    <a:pt x="1802" y="702"/>
                  </a:cubicBezTo>
                  <a:cubicBezTo>
                    <a:pt x="1791" y="669"/>
                    <a:pt x="1773" y="641"/>
                    <a:pt x="1750" y="615"/>
                  </a:cubicBezTo>
                  <a:cubicBezTo>
                    <a:pt x="1656" y="512"/>
                    <a:pt x="1626" y="393"/>
                    <a:pt x="1667" y="259"/>
                  </a:cubicBezTo>
                  <a:cubicBezTo>
                    <a:pt x="1707" y="127"/>
                    <a:pt x="1800" y="56"/>
                    <a:pt x="1932" y="28"/>
                  </a:cubicBezTo>
                  <a:cubicBezTo>
                    <a:pt x="2058" y="0"/>
                    <a:pt x="2174" y="20"/>
                    <a:pt x="2266" y="117"/>
                  </a:cubicBezTo>
                  <a:cubicBezTo>
                    <a:pt x="2356" y="213"/>
                    <a:pt x="2387" y="326"/>
                    <a:pt x="2356" y="455"/>
                  </a:cubicBezTo>
                  <a:cubicBezTo>
                    <a:pt x="2340" y="521"/>
                    <a:pt x="2306" y="576"/>
                    <a:pt x="2259" y="624"/>
                  </a:cubicBezTo>
                  <a:cubicBezTo>
                    <a:pt x="2163" y="724"/>
                    <a:pt x="2199" y="901"/>
                    <a:pt x="2348" y="946"/>
                  </a:cubicBezTo>
                  <a:cubicBezTo>
                    <a:pt x="2369" y="952"/>
                    <a:pt x="2392" y="951"/>
                    <a:pt x="2414" y="951"/>
                  </a:cubicBezTo>
                  <a:cubicBezTo>
                    <a:pt x="2711" y="952"/>
                    <a:pt x="3688" y="952"/>
                    <a:pt x="3986" y="952"/>
                  </a:cubicBezTo>
                  <a:cubicBezTo>
                    <a:pt x="4016" y="952"/>
                    <a:pt x="4016" y="952"/>
                    <a:pt x="4016" y="983"/>
                  </a:cubicBezTo>
                  <a:cubicBezTo>
                    <a:pt x="4016" y="1281"/>
                    <a:pt x="4016" y="2499"/>
                    <a:pt x="4016" y="2797"/>
                  </a:cubicBezTo>
                  <a:cubicBezTo>
                    <a:pt x="4016" y="2845"/>
                    <a:pt x="3999" y="2871"/>
                    <a:pt x="3959" y="2887"/>
                  </a:cubicBezTo>
                  <a:cubicBezTo>
                    <a:pt x="3928" y="2899"/>
                    <a:pt x="3901" y="2890"/>
                    <a:pt x="3880" y="2869"/>
                  </a:cubicBezTo>
                  <a:cubicBezTo>
                    <a:pt x="3826" y="2818"/>
                    <a:pt x="3766" y="2777"/>
                    <a:pt x="3696" y="2754"/>
                  </a:cubicBezTo>
                  <a:cubicBezTo>
                    <a:pt x="3605" y="2723"/>
                    <a:pt x="3512" y="2721"/>
                    <a:pt x="3419" y="2746"/>
                  </a:cubicBezTo>
                  <a:cubicBezTo>
                    <a:pt x="3333" y="2768"/>
                    <a:pt x="3260" y="2813"/>
                    <a:pt x="3200" y="2877"/>
                  </a:cubicBezTo>
                  <a:cubicBezTo>
                    <a:pt x="3141" y="2939"/>
                    <a:pt x="3102" y="3013"/>
                    <a:pt x="3083" y="3097"/>
                  </a:cubicBezTo>
                  <a:cubicBezTo>
                    <a:pt x="3063" y="3184"/>
                    <a:pt x="3068" y="3268"/>
                    <a:pt x="3096" y="3351"/>
                  </a:cubicBezTo>
                  <a:cubicBezTo>
                    <a:pt x="3134" y="3463"/>
                    <a:pt x="3205" y="3549"/>
                    <a:pt x="3307" y="3609"/>
                  </a:cubicBezTo>
                  <a:cubicBezTo>
                    <a:pt x="3382" y="3654"/>
                    <a:pt x="3465" y="3673"/>
                    <a:pt x="3553" y="3672"/>
                  </a:cubicBezTo>
                  <a:cubicBezTo>
                    <a:pt x="3632" y="3670"/>
                    <a:pt x="3706" y="3652"/>
                    <a:pt x="3774" y="3612"/>
                  </a:cubicBezTo>
                  <a:cubicBezTo>
                    <a:pt x="3810" y="3590"/>
                    <a:pt x="3843" y="3561"/>
                    <a:pt x="3876" y="3534"/>
                  </a:cubicBezTo>
                  <a:cubicBezTo>
                    <a:pt x="3899" y="3517"/>
                    <a:pt x="3922" y="3504"/>
                    <a:pt x="3951" y="3512"/>
                  </a:cubicBezTo>
                  <a:cubicBezTo>
                    <a:pt x="3984" y="3521"/>
                    <a:pt x="4007" y="3540"/>
                    <a:pt x="4014" y="3576"/>
                  </a:cubicBezTo>
                  <a:cubicBezTo>
                    <a:pt x="4016" y="3586"/>
                    <a:pt x="4016" y="3597"/>
                    <a:pt x="4016" y="3608"/>
                  </a:cubicBezTo>
                  <a:cubicBezTo>
                    <a:pt x="4016" y="3905"/>
                    <a:pt x="4016" y="5122"/>
                    <a:pt x="4016" y="5420"/>
                  </a:cubicBezTo>
                  <a:cubicBezTo>
                    <a:pt x="4016" y="5449"/>
                    <a:pt x="4016" y="5449"/>
                    <a:pt x="3986" y="5449"/>
                  </a:cubicBezTo>
                  <a:cubicBezTo>
                    <a:pt x="3694" y="5449"/>
                    <a:pt x="2721" y="5448"/>
                    <a:pt x="2428" y="5448"/>
                  </a:cubicBezTo>
                  <a:cubicBezTo>
                    <a:pt x="2394" y="5448"/>
                    <a:pt x="2357" y="5449"/>
                    <a:pt x="2326" y="5462"/>
                  </a:cubicBezTo>
                  <a:cubicBezTo>
                    <a:pt x="2261" y="5489"/>
                    <a:pt x="2220" y="5541"/>
                    <a:pt x="2208" y="5614"/>
                  </a:cubicBezTo>
                  <a:cubicBezTo>
                    <a:pt x="2200" y="5666"/>
                    <a:pt x="2213" y="5715"/>
                    <a:pt x="2241" y="5758"/>
                  </a:cubicBezTo>
                  <a:cubicBezTo>
                    <a:pt x="2253" y="5777"/>
                    <a:pt x="2273" y="5791"/>
                    <a:pt x="2287" y="5809"/>
                  </a:cubicBezTo>
                  <a:cubicBezTo>
                    <a:pt x="2359" y="5902"/>
                    <a:pt x="2385" y="6005"/>
                    <a:pt x="2357" y="6121"/>
                  </a:cubicBezTo>
                  <a:cubicBezTo>
                    <a:pt x="2338" y="6197"/>
                    <a:pt x="2299" y="6260"/>
                    <a:pt x="2240" y="6310"/>
                  </a:cubicBezTo>
                  <a:cubicBezTo>
                    <a:pt x="2164" y="6374"/>
                    <a:pt x="2075" y="6400"/>
                    <a:pt x="1976" y="6392"/>
                  </a:cubicBezTo>
                  <a:cubicBezTo>
                    <a:pt x="1875" y="6383"/>
                    <a:pt x="1794" y="6337"/>
                    <a:pt x="1728" y="6261"/>
                  </a:cubicBezTo>
                  <a:cubicBezTo>
                    <a:pt x="1646" y="6165"/>
                    <a:pt x="1630" y="6056"/>
                    <a:pt x="1663" y="5937"/>
                  </a:cubicBezTo>
                  <a:cubicBezTo>
                    <a:pt x="1680" y="5876"/>
                    <a:pt x="1712" y="5825"/>
                    <a:pt x="1755" y="5779"/>
                  </a:cubicBezTo>
                  <a:cubicBezTo>
                    <a:pt x="1824" y="5707"/>
                    <a:pt x="1833" y="5610"/>
                    <a:pt x="1775" y="5529"/>
                  </a:cubicBezTo>
                  <a:cubicBezTo>
                    <a:pt x="1741" y="5483"/>
                    <a:pt x="1695" y="5452"/>
                    <a:pt x="1635" y="5451"/>
                  </a:cubicBezTo>
                  <a:cubicBezTo>
                    <a:pt x="1487" y="5450"/>
                    <a:pt x="658" y="5450"/>
                    <a:pt x="509" y="5450"/>
                  </a:cubicBezTo>
                  <a:cubicBezTo>
                    <a:pt x="504" y="5450"/>
                    <a:pt x="499" y="5450"/>
                    <a:pt x="493" y="5450"/>
                  </a:cubicBezTo>
                  <a:cubicBezTo>
                    <a:pt x="493" y="5450"/>
                    <a:pt x="493" y="5450"/>
                    <a:pt x="493" y="545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xmlns="" id="{456DF97B-787C-4865-A109-67447C030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927419" y="1380965"/>
              <a:ext cx="1910183" cy="3062422"/>
            </a:xfrm>
            <a:custGeom>
              <a:avLst/>
              <a:gdLst>
                <a:gd name="T0" fmla="*/ 27 w 4016"/>
                <a:gd name="T1" fmla="*/ 5450 h 6400"/>
                <a:gd name="T2" fmla="*/ 0 w 4016"/>
                <a:gd name="T3" fmla="*/ 3596 h 6400"/>
                <a:gd name="T4" fmla="*/ 144 w 4016"/>
                <a:gd name="T5" fmla="*/ 3537 h 6400"/>
                <a:gd name="T6" fmla="*/ 704 w 4016"/>
                <a:gd name="T7" fmla="*/ 3612 h 6400"/>
                <a:gd name="T8" fmla="*/ 945 w 4016"/>
                <a:gd name="T9" fmla="*/ 3183 h 6400"/>
                <a:gd name="T10" fmla="*/ 404 w 4016"/>
                <a:gd name="T11" fmla="*/ 2734 h 6400"/>
                <a:gd name="T12" fmla="*/ 58 w 4016"/>
                <a:gd name="T13" fmla="*/ 2888 h 6400"/>
                <a:gd name="T14" fmla="*/ 0 w 4016"/>
                <a:gd name="T15" fmla="*/ 2254 h 6400"/>
                <a:gd name="T16" fmla="*/ 29 w 4016"/>
                <a:gd name="T17" fmla="*/ 951 h 6400"/>
                <a:gd name="T18" fmla="*/ 1702 w 4016"/>
                <a:gd name="T19" fmla="*/ 933 h 6400"/>
                <a:gd name="T20" fmla="*/ 1750 w 4016"/>
                <a:gd name="T21" fmla="*/ 615 h 6400"/>
                <a:gd name="T22" fmla="*/ 1932 w 4016"/>
                <a:gd name="T23" fmla="*/ 28 h 6400"/>
                <a:gd name="T24" fmla="*/ 2356 w 4016"/>
                <a:gd name="T25" fmla="*/ 455 h 6400"/>
                <a:gd name="T26" fmla="*/ 2348 w 4016"/>
                <a:gd name="T27" fmla="*/ 946 h 6400"/>
                <a:gd name="T28" fmla="*/ 3986 w 4016"/>
                <a:gd name="T29" fmla="*/ 952 h 6400"/>
                <a:gd name="T30" fmla="*/ 4016 w 4016"/>
                <a:gd name="T31" fmla="*/ 2797 h 6400"/>
                <a:gd name="T32" fmla="*/ 3880 w 4016"/>
                <a:gd name="T33" fmla="*/ 2869 h 6400"/>
                <a:gd name="T34" fmla="*/ 3419 w 4016"/>
                <a:gd name="T35" fmla="*/ 2746 h 6400"/>
                <a:gd name="T36" fmla="*/ 3083 w 4016"/>
                <a:gd name="T37" fmla="*/ 3097 h 6400"/>
                <a:gd name="T38" fmla="*/ 3307 w 4016"/>
                <a:gd name="T39" fmla="*/ 3609 h 6400"/>
                <a:gd name="T40" fmla="*/ 3774 w 4016"/>
                <a:gd name="T41" fmla="*/ 3612 h 6400"/>
                <a:gd name="T42" fmla="*/ 3951 w 4016"/>
                <a:gd name="T43" fmla="*/ 3512 h 6400"/>
                <a:gd name="T44" fmla="*/ 4016 w 4016"/>
                <a:gd name="T45" fmla="*/ 3608 h 6400"/>
                <a:gd name="T46" fmla="*/ 3986 w 4016"/>
                <a:gd name="T47" fmla="*/ 5449 h 6400"/>
                <a:gd name="T48" fmla="*/ 2326 w 4016"/>
                <a:gd name="T49" fmla="*/ 5462 h 6400"/>
                <a:gd name="T50" fmla="*/ 2241 w 4016"/>
                <a:gd name="T51" fmla="*/ 5758 h 6400"/>
                <a:gd name="T52" fmla="*/ 2357 w 4016"/>
                <a:gd name="T53" fmla="*/ 6121 h 6400"/>
                <a:gd name="T54" fmla="*/ 1976 w 4016"/>
                <a:gd name="T55" fmla="*/ 6392 h 6400"/>
                <a:gd name="T56" fmla="*/ 1663 w 4016"/>
                <a:gd name="T57" fmla="*/ 5937 h 6400"/>
                <a:gd name="T58" fmla="*/ 1775 w 4016"/>
                <a:gd name="T59" fmla="*/ 5529 h 6400"/>
                <a:gd name="T60" fmla="*/ 509 w 4016"/>
                <a:gd name="T61" fmla="*/ 5450 h 6400"/>
                <a:gd name="T62" fmla="*/ 493 w 4016"/>
                <a:gd name="T63" fmla="*/ 5450 h 6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16" h="6400">
                  <a:moveTo>
                    <a:pt x="493" y="5450"/>
                  </a:moveTo>
                  <a:cubicBezTo>
                    <a:pt x="338" y="5450"/>
                    <a:pt x="183" y="5450"/>
                    <a:pt x="27" y="5450"/>
                  </a:cubicBezTo>
                  <a:cubicBezTo>
                    <a:pt x="0" y="5450"/>
                    <a:pt x="0" y="5450"/>
                    <a:pt x="0" y="5422"/>
                  </a:cubicBezTo>
                  <a:cubicBezTo>
                    <a:pt x="0" y="5120"/>
                    <a:pt x="0" y="3898"/>
                    <a:pt x="0" y="3596"/>
                  </a:cubicBezTo>
                  <a:cubicBezTo>
                    <a:pt x="0" y="3558"/>
                    <a:pt x="19" y="3529"/>
                    <a:pt x="53" y="3515"/>
                  </a:cubicBezTo>
                  <a:cubicBezTo>
                    <a:pt x="85" y="3502"/>
                    <a:pt x="116" y="3510"/>
                    <a:pt x="144" y="3537"/>
                  </a:cubicBezTo>
                  <a:cubicBezTo>
                    <a:pt x="241" y="3628"/>
                    <a:pt x="355" y="3674"/>
                    <a:pt x="489" y="3671"/>
                  </a:cubicBezTo>
                  <a:cubicBezTo>
                    <a:pt x="566" y="3669"/>
                    <a:pt x="638" y="3649"/>
                    <a:pt x="704" y="3612"/>
                  </a:cubicBezTo>
                  <a:cubicBezTo>
                    <a:pt x="767" y="3577"/>
                    <a:pt x="819" y="3530"/>
                    <a:pt x="861" y="3471"/>
                  </a:cubicBezTo>
                  <a:cubicBezTo>
                    <a:pt x="921" y="3384"/>
                    <a:pt x="949" y="3288"/>
                    <a:pt x="945" y="3183"/>
                  </a:cubicBezTo>
                  <a:cubicBezTo>
                    <a:pt x="940" y="3063"/>
                    <a:pt x="896" y="2960"/>
                    <a:pt x="813" y="2873"/>
                  </a:cubicBezTo>
                  <a:cubicBezTo>
                    <a:pt x="700" y="2757"/>
                    <a:pt x="561" y="2715"/>
                    <a:pt x="404" y="2734"/>
                  </a:cubicBezTo>
                  <a:cubicBezTo>
                    <a:pt x="303" y="2747"/>
                    <a:pt x="216" y="2793"/>
                    <a:pt x="143" y="2865"/>
                  </a:cubicBezTo>
                  <a:cubicBezTo>
                    <a:pt x="119" y="2888"/>
                    <a:pt x="85" y="2898"/>
                    <a:pt x="58" y="2888"/>
                  </a:cubicBezTo>
                  <a:cubicBezTo>
                    <a:pt x="21" y="2874"/>
                    <a:pt x="0" y="2845"/>
                    <a:pt x="0" y="2808"/>
                  </a:cubicBezTo>
                  <a:cubicBezTo>
                    <a:pt x="0" y="2623"/>
                    <a:pt x="0" y="2438"/>
                    <a:pt x="0" y="2254"/>
                  </a:cubicBezTo>
                  <a:cubicBezTo>
                    <a:pt x="0" y="2136"/>
                    <a:pt x="0" y="1098"/>
                    <a:pt x="0" y="980"/>
                  </a:cubicBezTo>
                  <a:cubicBezTo>
                    <a:pt x="0" y="951"/>
                    <a:pt x="0" y="951"/>
                    <a:pt x="29" y="951"/>
                  </a:cubicBezTo>
                  <a:cubicBezTo>
                    <a:pt x="327" y="951"/>
                    <a:pt x="1305" y="951"/>
                    <a:pt x="1603" y="951"/>
                  </a:cubicBezTo>
                  <a:cubicBezTo>
                    <a:pt x="1637" y="951"/>
                    <a:pt x="1670" y="948"/>
                    <a:pt x="1702" y="933"/>
                  </a:cubicBezTo>
                  <a:cubicBezTo>
                    <a:pt x="1786" y="894"/>
                    <a:pt x="1832" y="790"/>
                    <a:pt x="1802" y="702"/>
                  </a:cubicBezTo>
                  <a:cubicBezTo>
                    <a:pt x="1791" y="669"/>
                    <a:pt x="1773" y="641"/>
                    <a:pt x="1750" y="615"/>
                  </a:cubicBezTo>
                  <a:cubicBezTo>
                    <a:pt x="1656" y="512"/>
                    <a:pt x="1626" y="393"/>
                    <a:pt x="1667" y="259"/>
                  </a:cubicBezTo>
                  <a:cubicBezTo>
                    <a:pt x="1707" y="127"/>
                    <a:pt x="1800" y="56"/>
                    <a:pt x="1932" y="28"/>
                  </a:cubicBezTo>
                  <a:cubicBezTo>
                    <a:pt x="2058" y="0"/>
                    <a:pt x="2174" y="20"/>
                    <a:pt x="2266" y="117"/>
                  </a:cubicBezTo>
                  <a:cubicBezTo>
                    <a:pt x="2356" y="213"/>
                    <a:pt x="2387" y="326"/>
                    <a:pt x="2356" y="455"/>
                  </a:cubicBezTo>
                  <a:cubicBezTo>
                    <a:pt x="2340" y="521"/>
                    <a:pt x="2306" y="576"/>
                    <a:pt x="2259" y="624"/>
                  </a:cubicBezTo>
                  <a:cubicBezTo>
                    <a:pt x="2163" y="724"/>
                    <a:pt x="2199" y="901"/>
                    <a:pt x="2348" y="946"/>
                  </a:cubicBezTo>
                  <a:cubicBezTo>
                    <a:pt x="2369" y="952"/>
                    <a:pt x="2392" y="951"/>
                    <a:pt x="2414" y="951"/>
                  </a:cubicBezTo>
                  <a:cubicBezTo>
                    <a:pt x="2711" y="952"/>
                    <a:pt x="3688" y="952"/>
                    <a:pt x="3986" y="952"/>
                  </a:cubicBezTo>
                  <a:cubicBezTo>
                    <a:pt x="4016" y="952"/>
                    <a:pt x="4016" y="952"/>
                    <a:pt x="4016" y="983"/>
                  </a:cubicBezTo>
                  <a:cubicBezTo>
                    <a:pt x="4016" y="1281"/>
                    <a:pt x="4016" y="2499"/>
                    <a:pt x="4016" y="2797"/>
                  </a:cubicBezTo>
                  <a:cubicBezTo>
                    <a:pt x="4016" y="2845"/>
                    <a:pt x="3999" y="2871"/>
                    <a:pt x="3959" y="2887"/>
                  </a:cubicBezTo>
                  <a:cubicBezTo>
                    <a:pt x="3928" y="2899"/>
                    <a:pt x="3901" y="2890"/>
                    <a:pt x="3880" y="2869"/>
                  </a:cubicBezTo>
                  <a:cubicBezTo>
                    <a:pt x="3826" y="2818"/>
                    <a:pt x="3766" y="2777"/>
                    <a:pt x="3696" y="2754"/>
                  </a:cubicBezTo>
                  <a:cubicBezTo>
                    <a:pt x="3605" y="2723"/>
                    <a:pt x="3512" y="2721"/>
                    <a:pt x="3419" y="2746"/>
                  </a:cubicBezTo>
                  <a:cubicBezTo>
                    <a:pt x="3333" y="2768"/>
                    <a:pt x="3260" y="2813"/>
                    <a:pt x="3200" y="2877"/>
                  </a:cubicBezTo>
                  <a:cubicBezTo>
                    <a:pt x="3141" y="2939"/>
                    <a:pt x="3102" y="3013"/>
                    <a:pt x="3083" y="3097"/>
                  </a:cubicBezTo>
                  <a:cubicBezTo>
                    <a:pt x="3063" y="3184"/>
                    <a:pt x="3068" y="3268"/>
                    <a:pt x="3096" y="3351"/>
                  </a:cubicBezTo>
                  <a:cubicBezTo>
                    <a:pt x="3134" y="3463"/>
                    <a:pt x="3205" y="3549"/>
                    <a:pt x="3307" y="3609"/>
                  </a:cubicBezTo>
                  <a:cubicBezTo>
                    <a:pt x="3382" y="3654"/>
                    <a:pt x="3465" y="3673"/>
                    <a:pt x="3553" y="3672"/>
                  </a:cubicBezTo>
                  <a:cubicBezTo>
                    <a:pt x="3632" y="3670"/>
                    <a:pt x="3706" y="3652"/>
                    <a:pt x="3774" y="3612"/>
                  </a:cubicBezTo>
                  <a:cubicBezTo>
                    <a:pt x="3810" y="3590"/>
                    <a:pt x="3843" y="3561"/>
                    <a:pt x="3876" y="3534"/>
                  </a:cubicBezTo>
                  <a:cubicBezTo>
                    <a:pt x="3899" y="3517"/>
                    <a:pt x="3922" y="3504"/>
                    <a:pt x="3951" y="3512"/>
                  </a:cubicBezTo>
                  <a:cubicBezTo>
                    <a:pt x="3984" y="3521"/>
                    <a:pt x="4007" y="3540"/>
                    <a:pt x="4014" y="3576"/>
                  </a:cubicBezTo>
                  <a:cubicBezTo>
                    <a:pt x="4016" y="3586"/>
                    <a:pt x="4016" y="3597"/>
                    <a:pt x="4016" y="3608"/>
                  </a:cubicBezTo>
                  <a:cubicBezTo>
                    <a:pt x="4016" y="3905"/>
                    <a:pt x="4016" y="5122"/>
                    <a:pt x="4016" y="5420"/>
                  </a:cubicBezTo>
                  <a:cubicBezTo>
                    <a:pt x="4016" y="5449"/>
                    <a:pt x="4016" y="5449"/>
                    <a:pt x="3986" y="5449"/>
                  </a:cubicBezTo>
                  <a:cubicBezTo>
                    <a:pt x="3694" y="5449"/>
                    <a:pt x="2721" y="5448"/>
                    <a:pt x="2428" y="5448"/>
                  </a:cubicBezTo>
                  <a:cubicBezTo>
                    <a:pt x="2394" y="5448"/>
                    <a:pt x="2357" y="5449"/>
                    <a:pt x="2326" y="5462"/>
                  </a:cubicBezTo>
                  <a:cubicBezTo>
                    <a:pt x="2261" y="5489"/>
                    <a:pt x="2220" y="5541"/>
                    <a:pt x="2208" y="5614"/>
                  </a:cubicBezTo>
                  <a:cubicBezTo>
                    <a:pt x="2200" y="5666"/>
                    <a:pt x="2213" y="5715"/>
                    <a:pt x="2241" y="5758"/>
                  </a:cubicBezTo>
                  <a:cubicBezTo>
                    <a:pt x="2253" y="5777"/>
                    <a:pt x="2273" y="5791"/>
                    <a:pt x="2287" y="5809"/>
                  </a:cubicBezTo>
                  <a:cubicBezTo>
                    <a:pt x="2359" y="5902"/>
                    <a:pt x="2385" y="6005"/>
                    <a:pt x="2357" y="6121"/>
                  </a:cubicBezTo>
                  <a:cubicBezTo>
                    <a:pt x="2338" y="6197"/>
                    <a:pt x="2299" y="6260"/>
                    <a:pt x="2240" y="6310"/>
                  </a:cubicBezTo>
                  <a:cubicBezTo>
                    <a:pt x="2164" y="6374"/>
                    <a:pt x="2075" y="6400"/>
                    <a:pt x="1976" y="6392"/>
                  </a:cubicBezTo>
                  <a:cubicBezTo>
                    <a:pt x="1875" y="6383"/>
                    <a:pt x="1794" y="6337"/>
                    <a:pt x="1728" y="6261"/>
                  </a:cubicBezTo>
                  <a:cubicBezTo>
                    <a:pt x="1646" y="6165"/>
                    <a:pt x="1630" y="6056"/>
                    <a:pt x="1663" y="5937"/>
                  </a:cubicBezTo>
                  <a:cubicBezTo>
                    <a:pt x="1680" y="5876"/>
                    <a:pt x="1712" y="5825"/>
                    <a:pt x="1755" y="5779"/>
                  </a:cubicBezTo>
                  <a:cubicBezTo>
                    <a:pt x="1824" y="5707"/>
                    <a:pt x="1833" y="5610"/>
                    <a:pt x="1775" y="5529"/>
                  </a:cubicBezTo>
                  <a:cubicBezTo>
                    <a:pt x="1741" y="5483"/>
                    <a:pt x="1695" y="5452"/>
                    <a:pt x="1635" y="5451"/>
                  </a:cubicBezTo>
                  <a:cubicBezTo>
                    <a:pt x="1487" y="5450"/>
                    <a:pt x="658" y="5450"/>
                    <a:pt x="509" y="5450"/>
                  </a:cubicBezTo>
                  <a:cubicBezTo>
                    <a:pt x="504" y="5450"/>
                    <a:pt x="499" y="5450"/>
                    <a:pt x="493" y="5450"/>
                  </a:cubicBezTo>
                  <a:cubicBezTo>
                    <a:pt x="493" y="5450"/>
                    <a:pt x="493" y="5450"/>
                    <a:pt x="493" y="5450"/>
                  </a:cubicBezTo>
                  <a:close/>
                </a:path>
              </a:pathLst>
            </a:custGeom>
            <a:solidFill>
              <a:srgbClr val="007A7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xmlns="" id="{DDC71127-9168-4471-B8E8-BE44D039F7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3390" y="1834998"/>
              <a:ext cx="2825274" cy="2154358"/>
            </a:xfrm>
            <a:custGeom>
              <a:avLst/>
              <a:gdLst>
                <a:gd name="T0" fmla="*/ 963 w 5936"/>
                <a:gd name="T1" fmla="*/ 30 h 4502"/>
                <a:gd name="T2" fmla="*/ 2570 w 5936"/>
                <a:gd name="T3" fmla="*/ 4 h 4502"/>
                <a:gd name="T4" fmla="*/ 2625 w 5936"/>
                <a:gd name="T5" fmla="*/ 157 h 4502"/>
                <a:gd name="T6" fmla="*/ 2534 w 5936"/>
                <a:gd name="T7" fmla="*/ 658 h 4502"/>
                <a:gd name="T8" fmla="*/ 3066 w 5936"/>
                <a:gd name="T9" fmla="*/ 940 h 4502"/>
                <a:gd name="T10" fmla="*/ 3428 w 5936"/>
                <a:gd name="T11" fmla="*/ 588 h 4502"/>
                <a:gd name="T12" fmla="*/ 3308 w 5936"/>
                <a:gd name="T13" fmla="*/ 150 h 4502"/>
                <a:gd name="T14" fmla="*/ 3369 w 5936"/>
                <a:gd name="T15" fmla="*/ 1 h 4502"/>
                <a:gd name="T16" fmla="*/ 3715 w 5936"/>
                <a:gd name="T17" fmla="*/ 1 h 4502"/>
                <a:gd name="T18" fmla="*/ 4958 w 5936"/>
                <a:gd name="T19" fmla="*/ 3 h 4502"/>
                <a:gd name="T20" fmla="*/ 4978 w 5936"/>
                <a:gd name="T21" fmla="*/ 54 h 4502"/>
                <a:gd name="T22" fmla="*/ 5045 w 5936"/>
                <a:gd name="T23" fmla="*/ 2008 h 4502"/>
                <a:gd name="T24" fmla="*/ 5317 w 5936"/>
                <a:gd name="T25" fmla="*/ 1990 h 4502"/>
                <a:gd name="T26" fmla="*/ 5883 w 5936"/>
                <a:gd name="T27" fmla="*/ 2086 h 4502"/>
                <a:gd name="T28" fmla="*/ 5761 w 5936"/>
                <a:gd name="T29" fmla="*/ 2554 h 4502"/>
                <a:gd name="T30" fmla="*/ 5298 w 5936"/>
                <a:gd name="T31" fmla="*/ 2496 h 4502"/>
                <a:gd name="T32" fmla="*/ 4978 w 5936"/>
                <a:gd name="T33" fmla="*/ 2648 h 4502"/>
                <a:gd name="T34" fmla="*/ 4950 w 5936"/>
                <a:gd name="T35" fmla="*/ 4501 h 4502"/>
                <a:gd name="T36" fmla="*/ 3299 w 5936"/>
                <a:gd name="T37" fmla="*/ 4471 h 4502"/>
                <a:gd name="T38" fmla="*/ 3423 w 5936"/>
                <a:gd name="T39" fmla="*/ 4161 h 4502"/>
                <a:gd name="T40" fmla="*/ 3297 w 5936"/>
                <a:gd name="T41" fmla="*/ 3687 h 4502"/>
                <a:gd name="T42" fmla="*/ 2829 w 5936"/>
                <a:gd name="T43" fmla="*/ 3576 h 4502"/>
                <a:gd name="T44" fmla="*/ 2504 w 5936"/>
                <a:gd name="T45" fmla="*/ 4096 h 4502"/>
                <a:gd name="T46" fmla="*/ 2652 w 5936"/>
                <a:gd name="T47" fmla="*/ 4454 h 4502"/>
                <a:gd name="T48" fmla="*/ 1983 w 5936"/>
                <a:gd name="T49" fmla="*/ 4501 h 4502"/>
                <a:gd name="T50" fmla="*/ 963 w 5936"/>
                <a:gd name="T51" fmla="*/ 4477 h 4502"/>
                <a:gd name="T52" fmla="*/ 869 w 5936"/>
                <a:gd name="T53" fmla="*/ 2477 h 4502"/>
                <a:gd name="T54" fmla="*/ 354 w 5936"/>
                <a:gd name="T55" fmla="*/ 2611 h 4502"/>
                <a:gd name="T56" fmla="*/ 31 w 5936"/>
                <a:gd name="T57" fmla="*/ 2154 h 4502"/>
                <a:gd name="T58" fmla="*/ 390 w 5936"/>
                <a:gd name="T59" fmla="*/ 1894 h 4502"/>
                <a:gd name="T60" fmla="*/ 715 w 5936"/>
                <a:gd name="T61" fmla="*/ 2049 h 4502"/>
                <a:gd name="T62" fmla="*/ 963 w 5936"/>
                <a:gd name="T63" fmla="*/ 1840 h 4502"/>
                <a:gd name="T64" fmla="*/ 963 w 5936"/>
                <a:gd name="T65" fmla="*/ 488 h 4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36" h="4502">
                  <a:moveTo>
                    <a:pt x="963" y="488"/>
                  </a:moveTo>
                  <a:cubicBezTo>
                    <a:pt x="963" y="335"/>
                    <a:pt x="963" y="183"/>
                    <a:pt x="963" y="30"/>
                  </a:cubicBezTo>
                  <a:cubicBezTo>
                    <a:pt x="962" y="11"/>
                    <a:pt x="967" y="3"/>
                    <a:pt x="988" y="3"/>
                  </a:cubicBezTo>
                  <a:cubicBezTo>
                    <a:pt x="1288" y="4"/>
                    <a:pt x="2269" y="4"/>
                    <a:pt x="2570" y="4"/>
                  </a:cubicBezTo>
                  <a:cubicBezTo>
                    <a:pt x="2638" y="4"/>
                    <a:pt x="2677" y="59"/>
                    <a:pt x="2652" y="121"/>
                  </a:cubicBezTo>
                  <a:cubicBezTo>
                    <a:pt x="2647" y="135"/>
                    <a:pt x="2635" y="146"/>
                    <a:pt x="2625" y="157"/>
                  </a:cubicBezTo>
                  <a:cubicBezTo>
                    <a:pt x="2561" y="228"/>
                    <a:pt x="2520" y="309"/>
                    <a:pt x="2505" y="404"/>
                  </a:cubicBezTo>
                  <a:cubicBezTo>
                    <a:pt x="2490" y="492"/>
                    <a:pt x="2500" y="576"/>
                    <a:pt x="2534" y="658"/>
                  </a:cubicBezTo>
                  <a:cubicBezTo>
                    <a:pt x="2576" y="762"/>
                    <a:pt x="2648" y="841"/>
                    <a:pt x="2747" y="894"/>
                  </a:cubicBezTo>
                  <a:cubicBezTo>
                    <a:pt x="2847" y="947"/>
                    <a:pt x="2953" y="964"/>
                    <a:pt x="3066" y="940"/>
                  </a:cubicBezTo>
                  <a:cubicBezTo>
                    <a:pt x="3150" y="922"/>
                    <a:pt x="3224" y="885"/>
                    <a:pt x="3287" y="827"/>
                  </a:cubicBezTo>
                  <a:cubicBezTo>
                    <a:pt x="3358" y="762"/>
                    <a:pt x="3406" y="683"/>
                    <a:pt x="3428" y="588"/>
                  </a:cubicBezTo>
                  <a:cubicBezTo>
                    <a:pt x="3442" y="529"/>
                    <a:pt x="3446" y="471"/>
                    <a:pt x="3437" y="411"/>
                  </a:cubicBezTo>
                  <a:cubicBezTo>
                    <a:pt x="3422" y="310"/>
                    <a:pt x="3379" y="222"/>
                    <a:pt x="3308" y="150"/>
                  </a:cubicBezTo>
                  <a:cubicBezTo>
                    <a:pt x="3281" y="122"/>
                    <a:pt x="3275" y="92"/>
                    <a:pt x="3284" y="58"/>
                  </a:cubicBezTo>
                  <a:cubicBezTo>
                    <a:pt x="3293" y="27"/>
                    <a:pt x="3331" y="2"/>
                    <a:pt x="3369" y="1"/>
                  </a:cubicBezTo>
                  <a:cubicBezTo>
                    <a:pt x="3405" y="0"/>
                    <a:pt x="3442" y="1"/>
                    <a:pt x="3479" y="1"/>
                  </a:cubicBezTo>
                  <a:cubicBezTo>
                    <a:pt x="3557" y="1"/>
                    <a:pt x="3636" y="1"/>
                    <a:pt x="3715" y="1"/>
                  </a:cubicBezTo>
                  <a:cubicBezTo>
                    <a:pt x="3885" y="1"/>
                    <a:pt x="4735" y="1"/>
                    <a:pt x="4905" y="1"/>
                  </a:cubicBezTo>
                  <a:cubicBezTo>
                    <a:pt x="4923" y="1"/>
                    <a:pt x="4940" y="3"/>
                    <a:pt x="4958" y="3"/>
                  </a:cubicBezTo>
                  <a:cubicBezTo>
                    <a:pt x="4973" y="3"/>
                    <a:pt x="4979" y="9"/>
                    <a:pt x="4978" y="24"/>
                  </a:cubicBezTo>
                  <a:cubicBezTo>
                    <a:pt x="4977" y="34"/>
                    <a:pt x="4978" y="44"/>
                    <a:pt x="4978" y="54"/>
                  </a:cubicBezTo>
                  <a:cubicBezTo>
                    <a:pt x="4978" y="345"/>
                    <a:pt x="4978" y="1556"/>
                    <a:pt x="4978" y="1848"/>
                  </a:cubicBezTo>
                  <a:cubicBezTo>
                    <a:pt x="4977" y="1911"/>
                    <a:pt x="4998" y="1964"/>
                    <a:pt x="5045" y="2008"/>
                  </a:cubicBezTo>
                  <a:cubicBezTo>
                    <a:pt x="5093" y="2053"/>
                    <a:pt x="5183" y="2071"/>
                    <a:pt x="5243" y="2041"/>
                  </a:cubicBezTo>
                  <a:cubicBezTo>
                    <a:pt x="5269" y="2028"/>
                    <a:pt x="5295" y="2010"/>
                    <a:pt x="5317" y="1990"/>
                  </a:cubicBezTo>
                  <a:cubicBezTo>
                    <a:pt x="5418" y="1904"/>
                    <a:pt x="5530" y="1871"/>
                    <a:pt x="5660" y="1907"/>
                  </a:cubicBezTo>
                  <a:cubicBezTo>
                    <a:pt x="5760" y="1934"/>
                    <a:pt x="5835" y="1995"/>
                    <a:pt x="5883" y="2086"/>
                  </a:cubicBezTo>
                  <a:cubicBezTo>
                    <a:pt x="5926" y="2169"/>
                    <a:pt x="5936" y="2258"/>
                    <a:pt x="5910" y="2349"/>
                  </a:cubicBezTo>
                  <a:cubicBezTo>
                    <a:pt x="5886" y="2436"/>
                    <a:pt x="5836" y="2505"/>
                    <a:pt x="5761" y="2554"/>
                  </a:cubicBezTo>
                  <a:cubicBezTo>
                    <a:pt x="5671" y="2611"/>
                    <a:pt x="5574" y="2627"/>
                    <a:pt x="5470" y="2599"/>
                  </a:cubicBezTo>
                  <a:cubicBezTo>
                    <a:pt x="5403" y="2581"/>
                    <a:pt x="5349" y="2542"/>
                    <a:pt x="5298" y="2496"/>
                  </a:cubicBezTo>
                  <a:cubicBezTo>
                    <a:pt x="5240" y="2446"/>
                    <a:pt x="5172" y="2434"/>
                    <a:pt x="5100" y="2464"/>
                  </a:cubicBezTo>
                  <a:cubicBezTo>
                    <a:pt x="5019" y="2498"/>
                    <a:pt x="4979" y="2562"/>
                    <a:pt x="4978" y="2648"/>
                  </a:cubicBezTo>
                  <a:cubicBezTo>
                    <a:pt x="4977" y="2950"/>
                    <a:pt x="4978" y="4172"/>
                    <a:pt x="4978" y="4474"/>
                  </a:cubicBezTo>
                  <a:cubicBezTo>
                    <a:pt x="4978" y="4502"/>
                    <a:pt x="4978" y="4502"/>
                    <a:pt x="4950" y="4501"/>
                  </a:cubicBezTo>
                  <a:cubicBezTo>
                    <a:pt x="4651" y="4501"/>
                    <a:pt x="3672" y="4501"/>
                    <a:pt x="3372" y="4501"/>
                  </a:cubicBezTo>
                  <a:cubicBezTo>
                    <a:pt x="3344" y="4501"/>
                    <a:pt x="3318" y="4494"/>
                    <a:pt x="3299" y="4471"/>
                  </a:cubicBezTo>
                  <a:cubicBezTo>
                    <a:pt x="3272" y="4438"/>
                    <a:pt x="3274" y="4390"/>
                    <a:pt x="3304" y="4359"/>
                  </a:cubicBezTo>
                  <a:cubicBezTo>
                    <a:pt x="3360" y="4303"/>
                    <a:pt x="3401" y="4237"/>
                    <a:pt x="3423" y="4161"/>
                  </a:cubicBezTo>
                  <a:cubicBezTo>
                    <a:pt x="3445" y="4083"/>
                    <a:pt x="3449" y="4003"/>
                    <a:pt x="3430" y="3922"/>
                  </a:cubicBezTo>
                  <a:cubicBezTo>
                    <a:pt x="3408" y="3830"/>
                    <a:pt x="3364" y="3752"/>
                    <a:pt x="3297" y="3687"/>
                  </a:cubicBezTo>
                  <a:cubicBezTo>
                    <a:pt x="3233" y="3625"/>
                    <a:pt x="3157" y="3585"/>
                    <a:pt x="3069" y="3566"/>
                  </a:cubicBezTo>
                  <a:cubicBezTo>
                    <a:pt x="2988" y="3549"/>
                    <a:pt x="2908" y="3552"/>
                    <a:pt x="2829" y="3576"/>
                  </a:cubicBezTo>
                  <a:cubicBezTo>
                    <a:pt x="2737" y="3604"/>
                    <a:pt x="2661" y="3657"/>
                    <a:pt x="2602" y="3732"/>
                  </a:cubicBezTo>
                  <a:cubicBezTo>
                    <a:pt x="2518" y="3838"/>
                    <a:pt x="2484" y="3960"/>
                    <a:pt x="2504" y="4096"/>
                  </a:cubicBezTo>
                  <a:cubicBezTo>
                    <a:pt x="2519" y="4198"/>
                    <a:pt x="2564" y="4284"/>
                    <a:pt x="2635" y="4359"/>
                  </a:cubicBezTo>
                  <a:cubicBezTo>
                    <a:pt x="2661" y="4387"/>
                    <a:pt x="2667" y="4419"/>
                    <a:pt x="2652" y="4454"/>
                  </a:cubicBezTo>
                  <a:cubicBezTo>
                    <a:pt x="2637" y="4486"/>
                    <a:pt x="2609" y="4501"/>
                    <a:pt x="2575" y="4502"/>
                  </a:cubicBezTo>
                  <a:cubicBezTo>
                    <a:pt x="2378" y="4502"/>
                    <a:pt x="2180" y="4502"/>
                    <a:pt x="1983" y="4501"/>
                  </a:cubicBezTo>
                  <a:cubicBezTo>
                    <a:pt x="1878" y="4501"/>
                    <a:pt x="1092" y="4500"/>
                    <a:pt x="987" y="4501"/>
                  </a:cubicBezTo>
                  <a:cubicBezTo>
                    <a:pt x="967" y="4502"/>
                    <a:pt x="963" y="4495"/>
                    <a:pt x="963" y="4477"/>
                  </a:cubicBezTo>
                  <a:cubicBezTo>
                    <a:pt x="963" y="4175"/>
                    <a:pt x="963" y="2954"/>
                    <a:pt x="963" y="2653"/>
                  </a:cubicBezTo>
                  <a:cubicBezTo>
                    <a:pt x="963" y="2577"/>
                    <a:pt x="932" y="2517"/>
                    <a:pt x="869" y="2477"/>
                  </a:cubicBezTo>
                  <a:cubicBezTo>
                    <a:pt x="796" y="2432"/>
                    <a:pt x="701" y="2439"/>
                    <a:pt x="638" y="2499"/>
                  </a:cubicBezTo>
                  <a:cubicBezTo>
                    <a:pt x="559" y="2576"/>
                    <a:pt x="465" y="2618"/>
                    <a:pt x="354" y="2611"/>
                  </a:cubicBezTo>
                  <a:cubicBezTo>
                    <a:pt x="251" y="2604"/>
                    <a:pt x="165" y="2560"/>
                    <a:pt x="99" y="2480"/>
                  </a:cubicBezTo>
                  <a:cubicBezTo>
                    <a:pt x="20" y="2384"/>
                    <a:pt x="0" y="2273"/>
                    <a:pt x="31" y="2154"/>
                  </a:cubicBezTo>
                  <a:cubicBezTo>
                    <a:pt x="52" y="2075"/>
                    <a:pt x="98" y="2011"/>
                    <a:pt x="165" y="1962"/>
                  </a:cubicBezTo>
                  <a:cubicBezTo>
                    <a:pt x="233" y="1914"/>
                    <a:pt x="308" y="1890"/>
                    <a:pt x="390" y="1894"/>
                  </a:cubicBezTo>
                  <a:cubicBezTo>
                    <a:pt x="470" y="1897"/>
                    <a:pt x="543" y="1924"/>
                    <a:pt x="605" y="1977"/>
                  </a:cubicBezTo>
                  <a:cubicBezTo>
                    <a:pt x="639" y="2006"/>
                    <a:pt x="670" y="2038"/>
                    <a:pt x="715" y="2049"/>
                  </a:cubicBezTo>
                  <a:cubicBezTo>
                    <a:pt x="814" y="2075"/>
                    <a:pt x="912" y="2023"/>
                    <a:pt x="948" y="1933"/>
                  </a:cubicBezTo>
                  <a:cubicBezTo>
                    <a:pt x="960" y="1903"/>
                    <a:pt x="963" y="1872"/>
                    <a:pt x="963" y="1840"/>
                  </a:cubicBezTo>
                  <a:cubicBezTo>
                    <a:pt x="963" y="1696"/>
                    <a:pt x="963" y="632"/>
                    <a:pt x="963" y="488"/>
                  </a:cubicBezTo>
                  <a:cubicBezTo>
                    <a:pt x="963" y="488"/>
                    <a:pt x="963" y="488"/>
                    <a:pt x="963" y="48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xmlns="" id="{6EE7DD7E-47BD-4458-BB3F-3D014EF80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873" y="4044798"/>
              <a:ext cx="2825274" cy="2154358"/>
            </a:xfrm>
            <a:custGeom>
              <a:avLst/>
              <a:gdLst>
                <a:gd name="T0" fmla="*/ 963 w 5936"/>
                <a:gd name="T1" fmla="*/ 30 h 4502"/>
                <a:gd name="T2" fmla="*/ 2570 w 5936"/>
                <a:gd name="T3" fmla="*/ 4 h 4502"/>
                <a:gd name="T4" fmla="*/ 2625 w 5936"/>
                <a:gd name="T5" fmla="*/ 157 h 4502"/>
                <a:gd name="T6" fmla="*/ 2534 w 5936"/>
                <a:gd name="T7" fmla="*/ 658 h 4502"/>
                <a:gd name="T8" fmla="*/ 3066 w 5936"/>
                <a:gd name="T9" fmla="*/ 940 h 4502"/>
                <a:gd name="T10" fmla="*/ 3428 w 5936"/>
                <a:gd name="T11" fmla="*/ 588 h 4502"/>
                <a:gd name="T12" fmla="*/ 3308 w 5936"/>
                <a:gd name="T13" fmla="*/ 150 h 4502"/>
                <a:gd name="T14" fmla="*/ 3369 w 5936"/>
                <a:gd name="T15" fmla="*/ 1 h 4502"/>
                <a:gd name="T16" fmla="*/ 3715 w 5936"/>
                <a:gd name="T17" fmla="*/ 1 h 4502"/>
                <a:gd name="T18" fmla="*/ 4958 w 5936"/>
                <a:gd name="T19" fmla="*/ 3 h 4502"/>
                <a:gd name="T20" fmla="*/ 4978 w 5936"/>
                <a:gd name="T21" fmla="*/ 54 h 4502"/>
                <a:gd name="T22" fmla="*/ 5045 w 5936"/>
                <a:gd name="T23" fmla="*/ 2008 h 4502"/>
                <a:gd name="T24" fmla="*/ 5317 w 5936"/>
                <a:gd name="T25" fmla="*/ 1990 h 4502"/>
                <a:gd name="T26" fmla="*/ 5883 w 5936"/>
                <a:gd name="T27" fmla="*/ 2086 h 4502"/>
                <a:gd name="T28" fmla="*/ 5761 w 5936"/>
                <a:gd name="T29" fmla="*/ 2554 h 4502"/>
                <a:gd name="T30" fmla="*/ 5298 w 5936"/>
                <a:gd name="T31" fmla="*/ 2496 h 4502"/>
                <a:gd name="T32" fmla="*/ 4978 w 5936"/>
                <a:gd name="T33" fmla="*/ 2648 h 4502"/>
                <a:gd name="T34" fmla="*/ 4950 w 5936"/>
                <a:gd name="T35" fmla="*/ 4501 h 4502"/>
                <a:gd name="T36" fmla="*/ 3299 w 5936"/>
                <a:gd name="T37" fmla="*/ 4471 h 4502"/>
                <a:gd name="T38" fmla="*/ 3423 w 5936"/>
                <a:gd name="T39" fmla="*/ 4161 h 4502"/>
                <a:gd name="T40" fmla="*/ 3297 w 5936"/>
                <a:gd name="T41" fmla="*/ 3687 h 4502"/>
                <a:gd name="T42" fmla="*/ 2829 w 5936"/>
                <a:gd name="T43" fmla="*/ 3576 h 4502"/>
                <a:gd name="T44" fmla="*/ 2504 w 5936"/>
                <a:gd name="T45" fmla="*/ 4096 h 4502"/>
                <a:gd name="T46" fmla="*/ 2652 w 5936"/>
                <a:gd name="T47" fmla="*/ 4454 h 4502"/>
                <a:gd name="T48" fmla="*/ 1983 w 5936"/>
                <a:gd name="T49" fmla="*/ 4501 h 4502"/>
                <a:gd name="T50" fmla="*/ 963 w 5936"/>
                <a:gd name="T51" fmla="*/ 4477 h 4502"/>
                <a:gd name="T52" fmla="*/ 869 w 5936"/>
                <a:gd name="T53" fmla="*/ 2477 h 4502"/>
                <a:gd name="T54" fmla="*/ 354 w 5936"/>
                <a:gd name="T55" fmla="*/ 2611 h 4502"/>
                <a:gd name="T56" fmla="*/ 31 w 5936"/>
                <a:gd name="T57" fmla="*/ 2154 h 4502"/>
                <a:gd name="T58" fmla="*/ 390 w 5936"/>
                <a:gd name="T59" fmla="*/ 1894 h 4502"/>
                <a:gd name="T60" fmla="*/ 715 w 5936"/>
                <a:gd name="T61" fmla="*/ 2049 h 4502"/>
                <a:gd name="T62" fmla="*/ 963 w 5936"/>
                <a:gd name="T63" fmla="*/ 1840 h 4502"/>
                <a:gd name="T64" fmla="*/ 963 w 5936"/>
                <a:gd name="T65" fmla="*/ 488 h 4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36" h="4502">
                  <a:moveTo>
                    <a:pt x="963" y="488"/>
                  </a:moveTo>
                  <a:cubicBezTo>
                    <a:pt x="963" y="335"/>
                    <a:pt x="963" y="183"/>
                    <a:pt x="963" y="30"/>
                  </a:cubicBezTo>
                  <a:cubicBezTo>
                    <a:pt x="962" y="11"/>
                    <a:pt x="967" y="3"/>
                    <a:pt x="988" y="3"/>
                  </a:cubicBezTo>
                  <a:cubicBezTo>
                    <a:pt x="1288" y="4"/>
                    <a:pt x="2269" y="4"/>
                    <a:pt x="2570" y="4"/>
                  </a:cubicBezTo>
                  <a:cubicBezTo>
                    <a:pt x="2638" y="4"/>
                    <a:pt x="2677" y="59"/>
                    <a:pt x="2652" y="121"/>
                  </a:cubicBezTo>
                  <a:cubicBezTo>
                    <a:pt x="2647" y="135"/>
                    <a:pt x="2635" y="146"/>
                    <a:pt x="2625" y="157"/>
                  </a:cubicBezTo>
                  <a:cubicBezTo>
                    <a:pt x="2561" y="228"/>
                    <a:pt x="2520" y="309"/>
                    <a:pt x="2505" y="404"/>
                  </a:cubicBezTo>
                  <a:cubicBezTo>
                    <a:pt x="2490" y="492"/>
                    <a:pt x="2500" y="576"/>
                    <a:pt x="2534" y="658"/>
                  </a:cubicBezTo>
                  <a:cubicBezTo>
                    <a:pt x="2576" y="762"/>
                    <a:pt x="2648" y="841"/>
                    <a:pt x="2747" y="894"/>
                  </a:cubicBezTo>
                  <a:cubicBezTo>
                    <a:pt x="2847" y="947"/>
                    <a:pt x="2953" y="964"/>
                    <a:pt x="3066" y="940"/>
                  </a:cubicBezTo>
                  <a:cubicBezTo>
                    <a:pt x="3150" y="922"/>
                    <a:pt x="3224" y="885"/>
                    <a:pt x="3287" y="827"/>
                  </a:cubicBezTo>
                  <a:cubicBezTo>
                    <a:pt x="3358" y="762"/>
                    <a:pt x="3406" y="683"/>
                    <a:pt x="3428" y="588"/>
                  </a:cubicBezTo>
                  <a:cubicBezTo>
                    <a:pt x="3442" y="529"/>
                    <a:pt x="3446" y="471"/>
                    <a:pt x="3437" y="411"/>
                  </a:cubicBezTo>
                  <a:cubicBezTo>
                    <a:pt x="3422" y="310"/>
                    <a:pt x="3379" y="222"/>
                    <a:pt x="3308" y="150"/>
                  </a:cubicBezTo>
                  <a:cubicBezTo>
                    <a:pt x="3281" y="122"/>
                    <a:pt x="3275" y="92"/>
                    <a:pt x="3284" y="58"/>
                  </a:cubicBezTo>
                  <a:cubicBezTo>
                    <a:pt x="3293" y="27"/>
                    <a:pt x="3331" y="2"/>
                    <a:pt x="3369" y="1"/>
                  </a:cubicBezTo>
                  <a:cubicBezTo>
                    <a:pt x="3405" y="0"/>
                    <a:pt x="3442" y="1"/>
                    <a:pt x="3479" y="1"/>
                  </a:cubicBezTo>
                  <a:cubicBezTo>
                    <a:pt x="3557" y="1"/>
                    <a:pt x="3636" y="1"/>
                    <a:pt x="3715" y="1"/>
                  </a:cubicBezTo>
                  <a:cubicBezTo>
                    <a:pt x="3885" y="1"/>
                    <a:pt x="4735" y="1"/>
                    <a:pt x="4905" y="1"/>
                  </a:cubicBezTo>
                  <a:cubicBezTo>
                    <a:pt x="4923" y="1"/>
                    <a:pt x="4940" y="3"/>
                    <a:pt x="4958" y="3"/>
                  </a:cubicBezTo>
                  <a:cubicBezTo>
                    <a:pt x="4973" y="3"/>
                    <a:pt x="4979" y="9"/>
                    <a:pt x="4978" y="24"/>
                  </a:cubicBezTo>
                  <a:cubicBezTo>
                    <a:pt x="4977" y="34"/>
                    <a:pt x="4978" y="44"/>
                    <a:pt x="4978" y="54"/>
                  </a:cubicBezTo>
                  <a:cubicBezTo>
                    <a:pt x="4978" y="345"/>
                    <a:pt x="4978" y="1556"/>
                    <a:pt x="4978" y="1848"/>
                  </a:cubicBezTo>
                  <a:cubicBezTo>
                    <a:pt x="4977" y="1911"/>
                    <a:pt x="4998" y="1964"/>
                    <a:pt x="5045" y="2008"/>
                  </a:cubicBezTo>
                  <a:cubicBezTo>
                    <a:pt x="5093" y="2053"/>
                    <a:pt x="5183" y="2071"/>
                    <a:pt x="5243" y="2041"/>
                  </a:cubicBezTo>
                  <a:cubicBezTo>
                    <a:pt x="5269" y="2028"/>
                    <a:pt x="5295" y="2010"/>
                    <a:pt x="5317" y="1990"/>
                  </a:cubicBezTo>
                  <a:cubicBezTo>
                    <a:pt x="5418" y="1904"/>
                    <a:pt x="5530" y="1871"/>
                    <a:pt x="5660" y="1907"/>
                  </a:cubicBezTo>
                  <a:cubicBezTo>
                    <a:pt x="5760" y="1934"/>
                    <a:pt x="5835" y="1995"/>
                    <a:pt x="5883" y="2086"/>
                  </a:cubicBezTo>
                  <a:cubicBezTo>
                    <a:pt x="5926" y="2169"/>
                    <a:pt x="5936" y="2258"/>
                    <a:pt x="5910" y="2349"/>
                  </a:cubicBezTo>
                  <a:cubicBezTo>
                    <a:pt x="5886" y="2436"/>
                    <a:pt x="5836" y="2505"/>
                    <a:pt x="5761" y="2554"/>
                  </a:cubicBezTo>
                  <a:cubicBezTo>
                    <a:pt x="5671" y="2611"/>
                    <a:pt x="5574" y="2627"/>
                    <a:pt x="5470" y="2599"/>
                  </a:cubicBezTo>
                  <a:cubicBezTo>
                    <a:pt x="5403" y="2581"/>
                    <a:pt x="5349" y="2542"/>
                    <a:pt x="5298" y="2496"/>
                  </a:cubicBezTo>
                  <a:cubicBezTo>
                    <a:pt x="5240" y="2446"/>
                    <a:pt x="5172" y="2434"/>
                    <a:pt x="5100" y="2464"/>
                  </a:cubicBezTo>
                  <a:cubicBezTo>
                    <a:pt x="5019" y="2498"/>
                    <a:pt x="4979" y="2562"/>
                    <a:pt x="4978" y="2648"/>
                  </a:cubicBezTo>
                  <a:cubicBezTo>
                    <a:pt x="4977" y="2950"/>
                    <a:pt x="4978" y="4172"/>
                    <a:pt x="4978" y="4474"/>
                  </a:cubicBezTo>
                  <a:cubicBezTo>
                    <a:pt x="4978" y="4502"/>
                    <a:pt x="4978" y="4502"/>
                    <a:pt x="4950" y="4501"/>
                  </a:cubicBezTo>
                  <a:cubicBezTo>
                    <a:pt x="4651" y="4501"/>
                    <a:pt x="3672" y="4501"/>
                    <a:pt x="3372" y="4501"/>
                  </a:cubicBezTo>
                  <a:cubicBezTo>
                    <a:pt x="3344" y="4501"/>
                    <a:pt x="3318" y="4494"/>
                    <a:pt x="3299" y="4471"/>
                  </a:cubicBezTo>
                  <a:cubicBezTo>
                    <a:pt x="3272" y="4438"/>
                    <a:pt x="3274" y="4390"/>
                    <a:pt x="3304" y="4359"/>
                  </a:cubicBezTo>
                  <a:cubicBezTo>
                    <a:pt x="3360" y="4303"/>
                    <a:pt x="3401" y="4237"/>
                    <a:pt x="3423" y="4161"/>
                  </a:cubicBezTo>
                  <a:cubicBezTo>
                    <a:pt x="3445" y="4083"/>
                    <a:pt x="3449" y="4003"/>
                    <a:pt x="3430" y="3922"/>
                  </a:cubicBezTo>
                  <a:cubicBezTo>
                    <a:pt x="3408" y="3830"/>
                    <a:pt x="3364" y="3752"/>
                    <a:pt x="3297" y="3687"/>
                  </a:cubicBezTo>
                  <a:cubicBezTo>
                    <a:pt x="3233" y="3625"/>
                    <a:pt x="3157" y="3585"/>
                    <a:pt x="3069" y="3566"/>
                  </a:cubicBezTo>
                  <a:cubicBezTo>
                    <a:pt x="2988" y="3549"/>
                    <a:pt x="2908" y="3552"/>
                    <a:pt x="2829" y="3576"/>
                  </a:cubicBezTo>
                  <a:cubicBezTo>
                    <a:pt x="2737" y="3604"/>
                    <a:pt x="2661" y="3657"/>
                    <a:pt x="2602" y="3732"/>
                  </a:cubicBezTo>
                  <a:cubicBezTo>
                    <a:pt x="2518" y="3838"/>
                    <a:pt x="2484" y="3960"/>
                    <a:pt x="2504" y="4096"/>
                  </a:cubicBezTo>
                  <a:cubicBezTo>
                    <a:pt x="2519" y="4198"/>
                    <a:pt x="2564" y="4284"/>
                    <a:pt x="2635" y="4359"/>
                  </a:cubicBezTo>
                  <a:cubicBezTo>
                    <a:pt x="2661" y="4387"/>
                    <a:pt x="2667" y="4419"/>
                    <a:pt x="2652" y="4454"/>
                  </a:cubicBezTo>
                  <a:cubicBezTo>
                    <a:pt x="2637" y="4486"/>
                    <a:pt x="2609" y="4501"/>
                    <a:pt x="2575" y="4502"/>
                  </a:cubicBezTo>
                  <a:cubicBezTo>
                    <a:pt x="2378" y="4502"/>
                    <a:pt x="2180" y="4502"/>
                    <a:pt x="1983" y="4501"/>
                  </a:cubicBezTo>
                  <a:cubicBezTo>
                    <a:pt x="1878" y="4501"/>
                    <a:pt x="1092" y="4500"/>
                    <a:pt x="987" y="4501"/>
                  </a:cubicBezTo>
                  <a:cubicBezTo>
                    <a:pt x="967" y="4502"/>
                    <a:pt x="963" y="4495"/>
                    <a:pt x="963" y="4477"/>
                  </a:cubicBezTo>
                  <a:cubicBezTo>
                    <a:pt x="963" y="4175"/>
                    <a:pt x="963" y="2954"/>
                    <a:pt x="963" y="2653"/>
                  </a:cubicBezTo>
                  <a:cubicBezTo>
                    <a:pt x="963" y="2577"/>
                    <a:pt x="932" y="2517"/>
                    <a:pt x="869" y="2477"/>
                  </a:cubicBezTo>
                  <a:cubicBezTo>
                    <a:pt x="796" y="2432"/>
                    <a:pt x="701" y="2439"/>
                    <a:pt x="638" y="2499"/>
                  </a:cubicBezTo>
                  <a:cubicBezTo>
                    <a:pt x="559" y="2576"/>
                    <a:pt x="465" y="2618"/>
                    <a:pt x="354" y="2611"/>
                  </a:cubicBezTo>
                  <a:cubicBezTo>
                    <a:pt x="251" y="2604"/>
                    <a:pt x="165" y="2560"/>
                    <a:pt x="99" y="2480"/>
                  </a:cubicBezTo>
                  <a:cubicBezTo>
                    <a:pt x="20" y="2384"/>
                    <a:pt x="0" y="2273"/>
                    <a:pt x="31" y="2154"/>
                  </a:cubicBezTo>
                  <a:cubicBezTo>
                    <a:pt x="52" y="2075"/>
                    <a:pt x="98" y="2011"/>
                    <a:pt x="165" y="1962"/>
                  </a:cubicBezTo>
                  <a:cubicBezTo>
                    <a:pt x="233" y="1914"/>
                    <a:pt x="308" y="1890"/>
                    <a:pt x="390" y="1894"/>
                  </a:cubicBezTo>
                  <a:cubicBezTo>
                    <a:pt x="470" y="1897"/>
                    <a:pt x="543" y="1924"/>
                    <a:pt x="605" y="1977"/>
                  </a:cubicBezTo>
                  <a:cubicBezTo>
                    <a:pt x="639" y="2006"/>
                    <a:pt x="670" y="2038"/>
                    <a:pt x="715" y="2049"/>
                  </a:cubicBezTo>
                  <a:cubicBezTo>
                    <a:pt x="814" y="2075"/>
                    <a:pt x="912" y="2023"/>
                    <a:pt x="948" y="1933"/>
                  </a:cubicBezTo>
                  <a:cubicBezTo>
                    <a:pt x="960" y="1903"/>
                    <a:pt x="963" y="1872"/>
                    <a:pt x="963" y="1840"/>
                  </a:cubicBezTo>
                  <a:cubicBezTo>
                    <a:pt x="963" y="1696"/>
                    <a:pt x="963" y="632"/>
                    <a:pt x="963" y="488"/>
                  </a:cubicBezTo>
                  <a:cubicBezTo>
                    <a:pt x="963" y="488"/>
                    <a:pt x="963" y="488"/>
                    <a:pt x="963" y="488"/>
                  </a:cubicBezTo>
                  <a:close/>
                </a:path>
              </a:pathLst>
            </a:custGeom>
            <a:solidFill>
              <a:srgbClr val="C2C92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BD86D222-0BA9-48D1-92B8-79B64A240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904" y="3590766"/>
              <a:ext cx="1910183" cy="3062422"/>
            </a:xfrm>
            <a:custGeom>
              <a:avLst/>
              <a:gdLst>
                <a:gd name="T0" fmla="*/ 27 w 4016"/>
                <a:gd name="T1" fmla="*/ 5450 h 6400"/>
                <a:gd name="T2" fmla="*/ 0 w 4016"/>
                <a:gd name="T3" fmla="*/ 3596 h 6400"/>
                <a:gd name="T4" fmla="*/ 144 w 4016"/>
                <a:gd name="T5" fmla="*/ 3537 h 6400"/>
                <a:gd name="T6" fmla="*/ 704 w 4016"/>
                <a:gd name="T7" fmla="*/ 3612 h 6400"/>
                <a:gd name="T8" fmla="*/ 945 w 4016"/>
                <a:gd name="T9" fmla="*/ 3183 h 6400"/>
                <a:gd name="T10" fmla="*/ 404 w 4016"/>
                <a:gd name="T11" fmla="*/ 2734 h 6400"/>
                <a:gd name="T12" fmla="*/ 58 w 4016"/>
                <a:gd name="T13" fmla="*/ 2888 h 6400"/>
                <a:gd name="T14" fmla="*/ 0 w 4016"/>
                <a:gd name="T15" fmla="*/ 2254 h 6400"/>
                <a:gd name="T16" fmla="*/ 29 w 4016"/>
                <a:gd name="T17" fmla="*/ 951 h 6400"/>
                <a:gd name="T18" fmla="*/ 1702 w 4016"/>
                <a:gd name="T19" fmla="*/ 933 h 6400"/>
                <a:gd name="T20" fmla="*/ 1750 w 4016"/>
                <a:gd name="T21" fmla="*/ 615 h 6400"/>
                <a:gd name="T22" fmla="*/ 1932 w 4016"/>
                <a:gd name="T23" fmla="*/ 28 h 6400"/>
                <a:gd name="T24" fmla="*/ 2356 w 4016"/>
                <a:gd name="T25" fmla="*/ 455 h 6400"/>
                <a:gd name="T26" fmla="*/ 2348 w 4016"/>
                <a:gd name="T27" fmla="*/ 946 h 6400"/>
                <a:gd name="T28" fmla="*/ 3986 w 4016"/>
                <a:gd name="T29" fmla="*/ 952 h 6400"/>
                <a:gd name="T30" fmla="*/ 4016 w 4016"/>
                <a:gd name="T31" fmla="*/ 2797 h 6400"/>
                <a:gd name="T32" fmla="*/ 3880 w 4016"/>
                <a:gd name="T33" fmla="*/ 2869 h 6400"/>
                <a:gd name="T34" fmla="*/ 3419 w 4016"/>
                <a:gd name="T35" fmla="*/ 2746 h 6400"/>
                <a:gd name="T36" fmla="*/ 3083 w 4016"/>
                <a:gd name="T37" fmla="*/ 3097 h 6400"/>
                <a:gd name="T38" fmla="*/ 3307 w 4016"/>
                <a:gd name="T39" fmla="*/ 3609 h 6400"/>
                <a:gd name="T40" fmla="*/ 3774 w 4016"/>
                <a:gd name="T41" fmla="*/ 3612 h 6400"/>
                <a:gd name="T42" fmla="*/ 3951 w 4016"/>
                <a:gd name="T43" fmla="*/ 3512 h 6400"/>
                <a:gd name="T44" fmla="*/ 4016 w 4016"/>
                <a:gd name="T45" fmla="*/ 3608 h 6400"/>
                <a:gd name="T46" fmla="*/ 3986 w 4016"/>
                <a:gd name="T47" fmla="*/ 5449 h 6400"/>
                <a:gd name="T48" fmla="*/ 2326 w 4016"/>
                <a:gd name="T49" fmla="*/ 5462 h 6400"/>
                <a:gd name="T50" fmla="*/ 2241 w 4016"/>
                <a:gd name="T51" fmla="*/ 5758 h 6400"/>
                <a:gd name="T52" fmla="*/ 2357 w 4016"/>
                <a:gd name="T53" fmla="*/ 6121 h 6400"/>
                <a:gd name="T54" fmla="*/ 1976 w 4016"/>
                <a:gd name="T55" fmla="*/ 6392 h 6400"/>
                <a:gd name="T56" fmla="*/ 1663 w 4016"/>
                <a:gd name="T57" fmla="*/ 5937 h 6400"/>
                <a:gd name="T58" fmla="*/ 1775 w 4016"/>
                <a:gd name="T59" fmla="*/ 5529 h 6400"/>
                <a:gd name="T60" fmla="*/ 509 w 4016"/>
                <a:gd name="T61" fmla="*/ 5450 h 6400"/>
                <a:gd name="T62" fmla="*/ 493 w 4016"/>
                <a:gd name="T63" fmla="*/ 5450 h 6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16" h="6400">
                  <a:moveTo>
                    <a:pt x="493" y="5450"/>
                  </a:moveTo>
                  <a:cubicBezTo>
                    <a:pt x="338" y="5450"/>
                    <a:pt x="183" y="5450"/>
                    <a:pt x="27" y="5450"/>
                  </a:cubicBezTo>
                  <a:cubicBezTo>
                    <a:pt x="0" y="5450"/>
                    <a:pt x="0" y="5450"/>
                    <a:pt x="0" y="5422"/>
                  </a:cubicBezTo>
                  <a:cubicBezTo>
                    <a:pt x="0" y="5120"/>
                    <a:pt x="0" y="3898"/>
                    <a:pt x="0" y="3596"/>
                  </a:cubicBezTo>
                  <a:cubicBezTo>
                    <a:pt x="0" y="3558"/>
                    <a:pt x="19" y="3529"/>
                    <a:pt x="53" y="3515"/>
                  </a:cubicBezTo>
                  <a:cubicBezTo>
                    <a:pt x="85" y="3502"/>
                    <a:pt x="116" y="3510"/>
                    <a:pt x="144" y="3537"/>
                  </a:cubicBezTo>
                  <a:cubicBezTo>
                    <a:pt x="241" y="3628"/>
                    <a:pt x="355" y="3674"/>
                    <a:pt x="489" y="3671"/>
                  </a:cubicBezTo>
                  <a:cubicBezTo>
                    <a:pt x="566" y="3669"/>
                    <a:pt x="638" y="3649"/>
                    <a:pt x="704" y="3612"/>
                  </a:cubicBezTo>
                  <a:cubicBezTo>
                    <a:pt x="767" y="3577"/>
                    <a:pt x="819" y="3530"/>
                    <a:pt x="861" y="3471"/>
                  </a:cubicBezTo>
                  <a:cubicBezTo>
                    <a:pt x="921" y="3384"/>
                    <a:pt x="949" y="3288"/>
                    <a:pt x="945" y="3183"/>
                  </a:cubicBezTo>
                  <a:cubicBezTo>
                    <a:pt x="940" y="3063"/>
                    <a:pt x="896" y="2960"/>
                    <a:pt x="813" y="2873"/>
                  </a:cubicBezTo>
                  <a:cubicBezTo>
                    <a:pt x="700" y="2757"/>
                    <a:pt x="561" y="2715"/>
                    <a:pt x="404" y="2734"/>
                  </a:cubicBezTo>
                  <a:cubicBezTo>
                    <a:pt x="303" y="2747"/>
                    <a:pt x="216" y="2793"/>
                    <a:pt x="143" y="2865"/>
                  </a:cubicBezTo>
                  <a:cubicBezTo>
                    <a:pt x="119" y="2888"/>
                    <a:pt x="85" y="2898"/>
                    <a:pt x="58" y="2888"/>
                  </a:cubicBezTo>
                  <a:cubicBezTo>
                    <a:pt x="21" y="2874"/>
                    <a:pt x="0" y="2845"/>
                    <a:pt x="0" y="2808"/>
                  </a:cubicBezTo>
                  <a:cubicBezTo>
                    <a:pt x="0" y="2623"/>
                    <a:pt x="0" y="2438"/>
                    <a:pt x="0" y="2254"/>
                  </a:cubicBezTo>
                  <a:cubicBezTo>
                    <a:pt x="0" y="2136"/>
                    <a:pt x="0" y="1098"/>
                    <a:pt x="0" y="980"/>
                  </a:cubicBezTo>
                  <a:cubicBezTo>
                    <a:pt x="0" y="951"/>
                    <a:pt x="0" y="951"/>
                    <a:pt x="29" y="951"/>
                  </a:cubicBezTo>
                  <a:cubicBezTo>
                    <a:pt x="327" y="951"/>
                    <a:pt x="1305" y="951"/>
                    <a:pt x="1603" y="951"/>
                  </a:cubicBezTo>
                  <a:cubicBezTo>
                    <a:pt x="1637" y="951"/>
                    <a:pt x="1670" y="948"/>
                    <a:pt x="1702" y="933"/>
                  </a:cubicBezTo>
                  <a:cubicBezTo>
                    <a:pt x="1786" y="894"/>
                    <a:pt x="1832" y="790"/>
                    <a:pt x="1802" y="702"/>
                  </a:cubicBezTo>
                  <a:cubicBezTo>
                    <a:pt x="1791" y="669"/>
                    <a:pt x="1773" y="641"/>
                    <a:pt x="1750" y="615"/>
                  </a:cubicBezTo>
                  <a:cubicBezTo>
                    <a:pt x="1656" y="512"/>
                    <a:pt x="1626" y="393"/>
                    <a:pt x="1667" y="259"/>
                  </a:cubicBezTo>
                  <a:cubicBezTo>
                    <a:pt x="1707" y="127"/>
                    <a:pt x="1800" y="56"/>
                    <a:pt x="1932" y="28"/>
                  </a:cubicBezTo>
                  <a:cubicBezTo>
                    <a:pt x="2058" y="0"/>
                    <a:pt x="2174" y="20"/>
                    <a:pt x="2266" y="117"/>
                  </a:cubicBezTo>
                  <a:cubicBezTo>
                    <a:pt x="2356" y="213"/>
                    <a:pt x="2387" y="326"/>
                    <a:pt x="2356" y="455"/>
                  </a:cubicBezTo>
                  <a:cubicBezTo>
                    <a:pt x="2340" y="521"/>
                    <a:pt x="2306" y="576"/>
                    <a:pt x="2259" y="624"/>
                  </a:cubicBezTo>
                  <a:cubicBezTo>
                    <a:pt x="2163" y="724"/>
                    <a:pt x="2199" y="901"/>
                    <a:pt x="2348" y="946"/>
                  </a:cubicBezTo>
                  <a:cubicBezTo>
                    <a:pt x="2369" y="952"/>
                    <a:pt x="2392" y="951"/>
                    <a:pt x="2414" y="951"/>
                  </a:cubicBezTo>
                  <a:cubicBezTo>
                    <a:pt x="2711" y="952"/>
                    <a:pt x="3688" y="952"/>
                    <a:pt x="3986" y="952"/>
                  </a:cubicBezTo>
                  <a:cubicBezTo>
                    <a:pt x="4016" y="952"/>
                    <a:pt x="4016" y="952"/>
                    <a:pt x="4016" y="983"/>
                  </a:cubicBezTo>
                  <a:cubicBezTo>
                    <a:pt x="4016" y="1281"/>
                    <a:pt x="4016" y="2499"/>
                    <a:pt x="4016" y="2797"/>
                  </a:cubicBezTo>
                  <a:cubicBezTo>
                    <a:pt x="4016" y="2845"/>
                    <a:pt x="3999" y="2871"/>
                    <a:pt x="3959" y="2887"/>
                  </a:cubicBezTo>
                  <a:cubicBezTo>
                    <a:pt x="3928" y="2899"/>
                    <a:pt x="3901" y="2890"/>
                    <a:pt x="3880" y="2869"/>
                  </a:cubicBezTo>
                  <a:cubicBezTo>
                    <a:pt x="3826" y="2818"/>
                    <a:pt x="3766" y="2777"/>
                    <a:pt x="3696" y="2754"/>
                  </a:cubicBezTo>
                  <a:cubicBezTo>
                    <a:pt x="3605" y="2723"/>
                    <a:pt x="3512" y="2721"/>
                    <a:pt x="3419" y="2746"/>
                  </a:cubicBezTo>
                  <a:cubicBezTo>
                    <a:pt x="3333" y="2768"/>
                    <a:pt x="3260" y="2813"/>
                    <a:pt x="3200" y="2877"/>
                  </a:cubicBezTo>
                  <a:cubicBezTo>
                    <a:pt x="3141" y="2939"/>
                    <a:pt x="3102" y="3013"/>
                    <a:pt x="3083" y="3097"/>
                  </a:cubicBezTo>
                  <a:cubicBezTo>
                    <a:pt x="3063" y="3184"/>
                    <a:pt x="3068" y="3268"/>
                    <a:pt x="3096" y="3351"/>
                  </a:cubicBezTo>
                  <a:cubicBezTo>
                    <a:pt x="3134" y="3463"/>
                    <a:pt x="3205" y="3549"/>
                    <a:pt x="3307" y="3609"/>
                  </a:cubicBezTo>
                  <a:cubicBezTo>
                    <a:pt x="3382" y="3654"/>
                    <a:pt x="3465" y="3673"/>
                    <a:pt x="3553" y="3672"/>
                  </a:cubicBezTo>
                  <a:cubicBezTo>
                    <a:pt x="3632" y="3670"/>
                    <a:pt x="3706" y="3652"/>
                    <a:pt x="3774" y="3612"/>
                  </a:cubicBezTo>
                  <a:cubicBezTo>
                    <a:pt x="3810" y="3590"/>
                    <a:pt x="3843" y="3561"/>
                    <a:pt x="3876" y="3534"/>
                  </a:cubicBezTo>
                  <a:cubicBezTo>
                    <a:pt x="3899" y="3517"/>
                    <a:pt x="3922" y="3504"/>
                    <a:pt x="3951" y="3512"/>
                  </a:cubicBezTo>
                  <a:cubicBezTo>
                    <a:pt x="3984" y="3521"/>
                    <a:pt x="4007" y="3540"/>
                    <a:pt x="4014" y="3576"/>
                  </a:cubicBezTo>
                  <a:cubicBezTo>
                    <a:pt x="4016" y="3586"/>
                    <a:pt x="4016" y="3597"/>
                    <a:pt x="4016" y="3608"/>
                  </a:cubicBezTo>
                  <a:cubicBezTo>
                    <a:pt x="4016" y="3905"/>
                    <a:pt x="4016" y="5122"/>
                    <a:pt x="4016" y="5420"/>
                  </a:cubicBezTo>
                  <a:cubicBezTo>
                    <a:pt x="4016" y="5449"/>
                    <a:pt x="4016" y="5449"/>
                    <a:pt x="3986" y="5449"/>
                  </a:cubicBezTo>
                  <a:cubicBezTo>
                    <a:pt x="3694" y="5449"/>
                    <a:pt x="2721" y="5448"/>
                    <a:pt x="2428" y="5448"/>
                  </a:cubicBezTo>
                  <a:cubicBezTo>
                    <a:pt x="2394" y="5448"/>
                    <a:pt x="2357" y="5449"/>
                    <a:pt x="2326" y="5462"/>
                  </a:cubicBezTo>
                  <a:cubicBezTo>
                    <a:pt x="2261" y="5489"/>
                    <a:pt x="2220" y="5541"/>
                    <a:pt x="2208" y="5614"/>
                  </a:cubicBezTo>
                  <a:cubicBezTo>
                    <a:pt x="2200" y="5666"/>
                    <a:pt x="2213" y="5715"/>
                    <a:pt x="2241" y="5758"/>
                  </a:cubicBezTo>
                  <a:cubicBezTo>
                    <a:pt x="2253" y="5777"/>
                    <a:pt x="2273" y="5791"/>
                    <a:pt x="2287" y="5809"/>
                  </a:cubicBezTo>
                  <a:cubicBezTo>
                    <a:pt x="2359" y="5902"/>
                    <a:pt x="2385" y="6005"/>
                    <a:pt x="2357" y="6121"/>
                  </a:cubicBezTo>
                  <a:cubicBezTo>
                    <a:pt x="2338" y="6197"/>
                    <a:pt x="2299" y="6260"/>
                    <a:pt x="2240" y="6310"/>
                  </a:cubicBezTo>
                  <a:cubicBezTo>
                    <a:pt x="2164" y="6374"/>
                    <a:pt x="2075" y="6400"/>
                    <a:pt x="1976" y="6392"/>
                  </a:cubicBezTo>
                  <a:cubicBezTo>
                    <a:pt x="1875" y="6383"/>
                    <a:pt x="1794" y="6337"/>
                    <a:pt x="1728" y="6261"/>
                  </a:cubicBezTo>
                  <a:cubicBezTo>
                    <a:pt x="1646" y="6165"/>
                    <a:pt x="1630" y="6056"/>
                    <a:pt x="1663" y="5937"/>
                  </a:cubicBezTo>
                  <a:cubicBezTo>
                    <a:pt x="1680" y="5876"/>
                    <a:pt x="1712" y="5825"/>
                    <a:pt x="1755" y="5779"/>
                  </a:cubicBezTo>
                  <a:cubicBezTo>
                    <a:pt x="1824" y="5707"/>
                    <a:pt x="1833" y="5610"/>
                    <a:pt x="1775" y="5529"/>
                  </a:cubicBezTo>
                  <a:cubicBezTo>
                    <a:pt x="1741" y="5483"/>
                    <a:pt x="1695" y="5452"/>
                    <a:pt x="1635" y="5451"/>
                  </a:cubicBezTo>
                  <a:cubicBezTo>
                    <a:pt x="1487" y="5450"/>
                    <a:pt x="658" y="5450"/>
                    <a:pt x="509" y="5450"/>
                  </a:cubicBezTo>
                  <a:cubicBezTo>
                    <a:pt x="504" y="5450"/>
                    <a:pt x="499" y="5450"/>
                    <a:pt x="493" y="5450"/>
                  </a:cubicBezTo>
                  <a:cubicBezTo>
                    <a:pt x="493" y="5450"/>
                    <a:pt x="493" y="5450"/>
                    <a:pt x="493" y="545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xmlns="" id="{039A744F-BDA6-4EA7-9AC7-DF478A44E3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9940" y="4044798"/>
              <a:ext cx="2825274" cy="2154358"/>
            </a:xfrm>
            <a:custGeom>
              <a:avLst/>
              <a:gdLst>
                <a:gd name="T0" fmla="*/ 963 w 5936"/>
                <a:gd name="T1" fmla="*/ 30 h 4502"/>
                <a:gd name="T2" fmla="*/ 2570 w 5936"/>
                <a:gd name="T3" fmla="*/ 4 h 4502"/>
                <a:gd name="T4" fmla="*/ 2625 w 5936"/>
                <a:gd name="T5" fmla="*/ 157 h 4502"/>
                <a:gd name="T6" fmla="*/ 2534 w 5936"/>
                <a:gd name="T7" fmla="*/ 658 h 4502"/>
                <a:gd name="T8" fmla="*/ 3066 w 5936"/>
                <a:gd name="T9" fmla="*/ 940 h 4502"/>
                <a:gd name="T10" fmla="*/ 3428 w 5936"/>
                <a:gd name="T11" fmla="*/ 588 h 4502"/>
                <a:gd name="T12" fmla="*/ 3308 w 5936"/>
                <a:gd name="T13" fmla="*/ 150 h 4502"/>
                <a:gd name="T14" fmla="*/ 3369 w 5936"/>
                <a:gd name="T15" fmla="*/ 1 h 4502"/>
                <a:gd name="T16" fmla="*/ 3715 w 5936"/>
                <a:gd name="T17" fmla="*/ 1 h 4502"/>
                <a:gd name="T18" fmla="*/ 4958 w 5936"/>
                <a:gd name="T19" fmla="*/ 3 h 4502"/>
                <a:gd name="T20" fmla="*/ 4978 w 5936"/>
                <a:gd name="T21" fmla="*/ 54 h 4502"/>
                <a:gd name="T22" fmla="*/ 5045 w 5936"/>
                <a:gd name="T23" fmla="*/ 2008 h 4502"/>
                <a:gd name="T24" fmla="*/ 5317 w 5936"/>
                <a:gd name="T25" fmla="*/ 1990 h 4502"/>
                <a:gd name="T26" fmla="*/ 5883 w 5936"/>
                <a:gd name="T27" fmla="*/ 2086 h 4502"/>
                <a:gd name="T28" fmla="*/ 5761 w 5936"/>
                <a:gd name="T29" fmla="*/ 2554 h 4502"/>
                <a:gd name="T30" fmla="*/ 5298 w 5936"/>
                <a:gd name="T31" fmla="*/ 2496 h 4502"/>
                <a:gd name="T32" fmla="*/ 4978 w 5936"/>
                <a:gd name="T33" fmla="*/ 2648 h 4502"/>
                <a:gd name="T34" fmla="*/ 4950 w 5936"/>
                <a:gd name="T35" fmla="*/ 4501 h 4502"/>
                <a:gd name="T36" fmla="*/ 3299 w 5936"/>
                <a:gd name="T37" fmla="*/ 4471 h 4502"/>
                <a:gd name="T38" fmla="*/ 3423 w 5936"/>
                <a:gd name="T39" fmla="*/ 4161 h 4502"/>
                <a:gd name="T40" fmla="*/ 3297 w 5936"/>
                <a:gd name="T41" fmla="*/ 3687 h 4502"/>
                <a:gd name="T42" fmla="*/ 2829 w 5936"/>
                <a:gd name="T43" fmla="*/ 3576 h 4502"/>
                <a:gd name="T44" fmla="*/ 2504 w 5936"/>
                <a:gd name="T45" fmla="*/ 4096 h 4502"/>
                <a:gd name="T46" fmla="*/ 2652 w 5936"/>
                <a:gd name="T47" fmla="*/ 4454 h 4502"/>
                <a:gd name="T48" fmla="*/ 1983 w 5936"/>
                <a:gd name="T49" fmla="*/ 4501 h 4502"/>
                <a:gd name="T50" fmla="*/ 963 w 5936"/>
                <a:gd name="T51" fmla="*/ 4477 h 4502"/>
                <a:gd name="T52" fmla="*/ 869 w 5936"/>
                <a:gd name="T53" fmla="*/ 2477 h 4502"/>
                <a:gd name="T54" fmla="*/ 354 w 5936"/>
                <a:gd name="T55" fmla="*/ 2611 h 4502"/>
                <a:gd name="T56" fmla="*/ 31 w 5936"/>
                <a:gd name="T57" fmla="*/ 2154 h 4502"/>
                <a:gd name="T58" fmla="*/ 390 w 5936"/>
                <a:gd name="T59" fmla="*/ 1894 h 4502"/>
                <a:gd name="T60" fmla="*/ 715 w 5936"/>
                <a:gd name="T61" fmla="*/ 2049 h 4502"/>
                <a:gd name="T62" fmla="*/ 963 w 5936"/>
                <a:gd name="T63" fmla="*/ 1840 h 4502"/>
                <a:gd name="T64" fmla="*/ 963 w 5936"/>
                <a:gd name="T65" fmla="*/ 488 h 4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36" h="4502">
                  <a:moveTo>
                    <a:pt x="963" y="488"/>
                  </a:moveTo>
                  <a:cubicBezTo>
                    <a:pt x="963" y="335"/>
                    <a:pt x="963" y="183"/>
                    <a:pt x="963" y="30"/>
                  </a:cubicBezTo>
                  <a:cubicBezTo>
                    <a:pt x="962" y="11"/>
                    <a:pt x="967" y="3"/>
                    <a:pt x="988" y="3"/>
                  </a:cubicBezTo>
                  <a:cubicBezTo>
                    <a:pt x="1288" y="4"/>
                    <a:pt x="2269" y="4"/>
                    <a:pt x="2570" y="4"/>
                  </a:cubicBezTo>
                  <a:cubicBezTo>
                    <a:pt x="2638" y="4"/>
                    <a:pt x="2677" y="59"/>
                    <a:pt x="2652" y="121"/>
                  </a:cubicBezTo>
                  <a:cubicBezTo>
                    <a:pt x="2647" y="135"/>
                    <a:pt x="2635" y="146"/>
                    <a:pt x="2625" y="157"/>
                  </a:cubicBezTo>
                  <a:cubicBezTo>
                    <a:pt x="2561" y="228"/>
                    <a:pt x="2520" y="309"/>
                    <a:pt x="2505" y="404"/>
                  </a:cubicBezTo>
                  <a:cubicBezTo>
                    <a:pt x="2490" y="492"/>
                    <a:pt x="2500" y="576"/>
                    <a:pt x="2534" y="658"/>
                  </a:cubicBezTo>
                  <a:cubicBezTo>
                    <a:pt x="2576" y="762"/>
                    <a:pt x="2648" y="841"/>
                    <a:pt x="2747" y="894"/>
                  </a:cubicBezTo>
                  <a:cubicBezTo>
                    <a:pt x="2847" y="947"/>
                    <a:pt x="2953" y="964"/>
                    <a:pt x="3066" y="940"/>
                  </a:cubicBezTo>
                  <a:cubicBezTo>
                    <a:pt x="3150" y="922"/>
                    <a:pt x="3224" y="885"/>
                    <a:pt x="3287" y="827"/>
                  </a:cubicBezTo>
                  <a:cubicBezTo>
                    <a:pt x="3358" y="762"/>
                    <a:pt x="3406" y="683"/>
                    <a:pt x="3428" y="588"/>
                  </a:cubicBezTo>
                  <a:cubicBezTo>
                    <a:pt x="3442" y="529"/>
                    <a:pt x="3446" y="471"/>
                    <a:pt x="3437" y="411"/>
                  </a:cubicBezTo>
                  <a:cubicBezTo>
                    <a:pt x="3422" y="310"/>
                    <a:pt x="3379" y="222"/>
                    <a:pt x="3308" y="150"/>
                  </a:cubicBezTo>
                  <a:cubicBezTo>
                    <a:pt x="3281" y="122"/>
                    <a:pt x="3275" y="92"/>
                    <a:pt x="3284" y="58"/>
                  </a:cubicBezTo>
                  <a:cubicBezTo>
                    <a:pt x="3293" y="27"/>
                    <a:pt x="3331" y="2"/>
                    <a:pt x="3369" y="1"/>
                  </a:cubicBezTo>
                  <a:cubicBezTo>
                    <a:pt x="3405" y="0"/>
                    <a:pt x="3442" y="1"/>
                    <a:pt x="3479" y="1"/>
                  </a:cubicBezTo>
                  <a:cubicBezTo>
                    <a:pt x="3557" y="1"/>
                    <a:pt x="3636" y="1"/>
                    <a:pt x="3715" y="1"/>
                  </a:cubicBezTo>
                  <a:cubicBezTo>
                    <a:pt x="3885" y="1"/>
                    <a:pt x="4735" y="1"/>
                    <a:pt x="4905" y="1"/>
                  </a:cubicBezTo>
                  <a:cubicBezTo>
                    <a:pt x="4923" y="1"/>
                    <a:pt x="4940" y="3"/>
                    <a:pt x="4958" y="3"/>
                  </a:cubicBezTo>
                  <a:cubicBezTo>
                    <a:pt x="4973" y="3"/>
                    <a:pt x="4979" y="9"/>
                    <a:pt x="4978" y="24"/>
                  </a:cubicBezTo>
                  <a:cubicBezTo>
                    <a:pt x="4977" y="34"/>
                    <a:pt x="4978" y="44"/>
                    <a:pt x="4978" y="54"/>
                  </a:cubicBezTo>
                  <a:cubicBezTo>
                    <a:pt x="4978" y="345"/>
                    <a:pt x="4978" y="1556"/>
                    <a:pt x="4978" y="1848"/>
                  </a:cubicBezTo>
                  <a:cubicBezTo>
                    <a:pt x="4977" y="1911"/>
                    <a:pt x="4998" y="1964"/>
                    <a:pt x="5045" y="2008"/>
                  </a:cubicBezTo>
                  <a:cubicBezTo>
                    <a:pt x="5093" y="2053"/>
                    <a:pt x="5183" y="2071"/>
                    <a:pt x="5243" y="2041"/>
                  </a:cubicBezTo>
                  <a:cubicBezTo>
                    <a:pt x="5269" y="2028"/>
                    <a:pt x="5295" y="2010"/>
                    <a:pt x="5317" y="1990"/>
                  </a:cubicBezTo>
                  <a:cubicBezTo>
                    <a:pt x="5418" y="1904"/>
                    <a:pt x="5530" y="1871"/>
                    <a:pt x="5660" y="1907"/>
                  </a:cubicBezTo>
                  <a:cubicBezTo>
                    <a:pt x="5760" y="1934"/>
                    <a:pt x="5835" y="1995"/>
                    <a:pt x="5883" y="2086"/>
                  </a:cubicBezTo>
                  <a:cubicBezTo>
                    <a:pt x="5926" y="2169"/>
                    <a:pt x="5936" y="2258"/>
                    <a:pt x="5910" y="2349"/>
                  </a:cubicBezTo>
                  <a:cubicBezTo>
                    <a:pt x="5886" y="2436"/>
                    <a:pt x="5836" y="2505"/>
                    <a:pt x="5761" y="2554"/>
                  </a:cubicBezTo>
                  <a:cubicBezTo>
                    <a:pt x="5671" y="2611"/>
                    <a:pt x="5574" y="2627"/>
                    <a:pt x="5470" y="2599"/>
                  </a:cubicBezTo>
                  <a:cubicBezTo>
                    <a:pt x="5403" y="2581"/>
                    <a:pt x="5349" y="2542"/>
                    <a:pt x="5298" y="2496"/>
                  </a:cubicBezTo>
                  <a:cubicBezTo>
                    <a:pt x="5240" y="2446"/>
                    <a:pt x="5172" y="2434"/>
                    <a:pt x="5100" y="2464"/>
                  </a:cubicBezTo>
                  <a:cubicBezTo>
                    <a:pt x="5019" y="2498"/>
                    <a:pt x="4979" y="2562"/>
                    <a:pt x="4978" y="2648"/>
                  </a:cubicBezTo>
                  <a:cubicBezTo>
                    <a:pt x="4977" y="2950"/>
                    <a:pt x="4978" y="4172"/>
                    <a:pt x="4978" y="4474"/>
                  </a:cubicBezTo>
                  <a:cubicBezTo>
                    <a:pt x="4978" y="4502"/>
                    <a:pt x="4978" y="4502"/>
                    <a:pt x="4950" y="4501"/>
                  </a:cubicBezTo>
                  <a:cubicBezTo>
                    <a:pt x="4651" y="4501"/>
                    <a:pt x="3672" y="4501"/>
                    <a:pt x="3372" y="4501"/>
                  </a:cubicBezTo>
                  <a:cubicBezTo>
                    <a:pt x="3344" y="4501"/>
                    <a:pt x="3318" y="4494"/>
                    <a:pt x="3299" y="4471"/>
                  </a:cubicBezTo>
                  <a:cubicBezTo>
                    <a:pt x="3272" y="4438"/>
                    <a:pt x="3274" y="4390"/>
                    <a:pt x="3304" y="4359"/>
                  </a:cubicBezTo>
                  <a:cubicBezTo>
                    <a:pt x="3360" y="4303"/>
                    <a:pt x="3401" y="4237"/>
                    <a:pt x="3423" y="4161"/>
                  </a:cubicBezTo>
                  <a:cubicBezTo>
                    <a:pt x="3445" y="4083"/>
                    <a:pt x="3449" y="4003"/>
                    <a:pt x="3430" y="3922"/>
                  </a:cubicBezTo>
                  <a:cubicBezTo>
                    <a:pt x="3408" y="3830"/>
                    <a:pt x="3364" y="3752"/>
                    <a:pt x="3297" y="3687"/>
                  </a:cubicBezTo>
                  <a:cubicBezTo>
                    <a:pt x="3233" y="3625"/>
                    <a:pt x="3157" y="3585"/>
                    <a:pt x="3069" y="3566"/>
                  </a:cubicBezTo>
                  <a:cubicBezTo>
                    <a:pt x="2988" y="3549"/>
                    <a:pt x="2908" y="3552"/>
                    <a:pt x="2829" y="3576"/>
                  </a:cubicBezTo>
                  <a:cubicBezTo>
                    <a:pt x="2737" y="3604"/>
                    <a:pt x="2661" y="3657"/>
                    <a:pt x="2602" y="3732"/>
                  </a:cubicBezTo>
                  <a:cubicBezTo>
                    <a:pt x="2518" y="3838"/>
                    <a:pt x="2484" y="3960"/>
                    <a:pt x="2504" y="4096"/>
                  </a:cubicBezTo>
                  <a:cubicBezTo>
                    <a:pt x="2519" y="4198"/>
                    <a:pt x="2564" y="4284"/>
                    <a:pt x="2635" y="4359"/>
                  </a:cubicBezTo>
                  <a:cubicBezTo>
                    <a:pt x="2661" y="4387"/>
                    <a:pt x="2667" y="4419"/>
                    <a:pt x="2652" y="4454"/>
                  </a:cubicBezTo>
                  <a:cubicBezTo>
                    <a:pt x="2637" y="4486"/>
                    <a:pt x="2609" y="4501"/>
                    <a:pt x="2575" y="4502"/>
                  </a:cubicBezTo>
                  <a:cubicBezTo>
                    <a:pt x="2378" y="4502"/>
                    <a:pt x="2180" y="4502"/>
                    <a:pt x="1983" y="4501"/>
                  </a:cubicBezTo>
                  <a:cubicBezTo>
                    <a:pt x="1878" y="4501"/>
                    <a:pt x="1092" y="4500"/>
                    <a:pt x="987" y="4501"/>
                  </a:cubicBezTo>
                  <a:cubicBezTo>
                    <a:pt x="967" y="4502"/>
                    <a:pt x="963" y="4495"/>
                    <a:pt x="963" y="4477"/>
                  </a:cubicBezTo>
                  <a:cubicBezTo>
                    <a:pt x="963" y="4175"/>
                    <a:pt x="963" y="2954"/>
                    <a:pt x="963" y="2653"/>
                  </a:cubicBezTo>
                  <a:cubicBezTo>
                    <a:pt x="963" y="2577"/>
                    <a:pt x="932" y="2517"/>
                    <a:pt x="869" y="2477"/>
                  </a:cubicBezTo>
                  <a:cubicBezTo>
                    <a:pt x="796" y="2432"/>
                    <a:pt x="701" y="2439"/>
                    <a:pt x="638" y="2499"/>
                  </a:cubicBezTo>
                  <a:cubicBezTo>
                    <a:pt x="559" y="2576"/>
                    <a:pt x="465" y="2618"/>
                    <a:pt x="354" y="2611"/>
                  </a:cubicBezTo>
                  <a:cubicBezTo>
                    <a:pt x="251" y="2604"/>
                    <a:pt x="165" y="2560"/>
                    <a:pt x="99" y="2480"/>
                  </a:cubicBezTo>
                  <a:cubicBezTo>
                    <a:pt x="20" y="2384"/>
                    <a:pt x="0" y="2273"/>
                    <a:pt x="31" y="2154"/>
                  </a:cubicBezTo>
                  <a:cubicBezTo>
                    <a:pt x="52" y="2075"/>
                    <a:pt x="98" y="2011"/>
                    <a:pt x="165" y="1962"/>
                  </a:cubicBezTo>
                  <a:cubicBezTo>
                    <a:pt x="233" y="1914"/>
                    <a:pt x="308" y="1890"/>
                    <a:pt x="390" y="1894"/>
                  </a:cubicBezTo>
                  <a:cubicBezTo>
                    <a:pt x="470" y="1897"/>
                    <a:pt x="543" y="1924"/>
                    <a:pt x="605" y="1977"/>
                  </a:cubicBezTo>
                  <a:cubicBezTo>
                    <a:pt x="639" y="2006"/>
                    <a:pt x="670" y="2038"/>
                    <a:pt x="715" y="2049"/>
                  </a:cubicBezTo>
                  <a:cubicBezTo>
                    <a:pt x="814" y="2075"/>
                    <a:pt x="912" y="2023"/>
                    <a:pt x="948" y="1933"/>
                  </a:cubicBezTo>
                  <a:cubicBezTo>
                    <a:pt x="960" y="1903"/>
                    <a:pt x="963" y="1872"/>
                    <a:pt x="963" y="1840"/>
                  </a:cubicBezTo>
                  <a:cubicBezTo>
                    <a:pt x="963" y="1696"/>
                    <a:pt x="963" y="632"/>
                    <a:pt x="963" y="488"/>
                  </a:cubicBezTo>
                  <a:cubicBezTo>
                    <a:pt x="963" y="488"/>
                    <a:pt x="963" y="488"/>
                    <a:pt x="963" y="48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DAE04915-91A7-42A1-B6BE-FF4993AD40EC}"/>
              </a:ext>
            </a:extLst>
          </p:cNvPr>
          <p:cNvGrpSpPr/>
          <p:nvPr/>
        </p:nvGrpSpPr>
        <p:grpSpPr>
          <a:xfrm>
            <a:off x="3482068" y="2251723"/>
            <a:ext cx="814430" cy="814230"/>
            <a:chOff x="2700338" y="8651875"/>
            <a:chExt cx="6545262" cy="6543675"/>
          </a:xfrm>
          <a:solidFill>
            <a:schemeClr val="bg1"/>
          </a:solidFill>
        </p:grpSpPr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xmlns="" id="{BE4FE6FD-C9F6-49E3-8C84-0C8A44439E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00338" y="10820400"/>
              <a:ext cx="4376737" cy="4375150"/>
            </a:xfrm>
            <a:custGeom>
              <a:avLst/>
              <a:gdLst>
                <a:gd name="T0" fmla="*/ 477 w 1376"/>
                <a:gd name="T1" fmla="*/ 1360 h 1376"/>
                <a:gd name="T2" fmla="*/ 312 w 1376"/>
                <a:gd name="T3" fmla="*/ 1212 h 1376"/>
                <a:gd name="T4" fmla="*/ 237 w 1376"/>
                <a:gd name="T5" fmla="*/ 1044 h 1376"/>
                <a:gd name="T6" fmla="*/ 64 w 1376"/>
                <a:gd name="T7" fmla="*/ 1013 h 1376"/>
                <a:gd name="T8" fmla="*/ 51 w 1376"/>
                <a:gd name="T9" fmla="*/ 793 h 1376"/>
                <a:gd name="T10" fmla="*/ 117 w 1376"/>
                <a:gd name="T11" fmla="*/ 621 h 1376"/>
                <a:gd name="T12" fmla="*/ 16 w 1376"/>
                <a:gd name="T13" fmla="*/ 476 h 1376"/>
                <a:gd name="T14" fmla="*/ 164 w 1376"/>
                <a:gd name="T15" fmla="*/ 312 h 1376"/>
                <a:gd name="T16" fmla="*/ 332 w 1376"/>
                <a:gd name="T17" fmla="*/ 237 h 1376"/>
                <a:gd name="T18" fmla="*/ 363 w 1376"/>
                <a:gd name="T19" fmla="*/ 63 h 1376"/>
                <a:gd name="T20" fmla="*/ 583 w 1376"/>
                <a:gd name="T21" fmla="*/ 51 h 1376"/>
                <a:gd name="T22" fmla="*/ 755 w 1376"/>
                <a:gd name="T23" fmla="*/ 116 h 1376"/>
                <a:gd name="T24" fmla="*/ 900 w 1376"/>
                <a:gd name="T25" fmla="*/ 16 h 1376"/>
                <a:gd name="T26" fmla="*/ 1064 w 1376"/>
                <a:gd name="T27" fmla="*/ 163 h 1376"/>
                <a:gd name="T28" fmla="*/ 1139 w 1376"/>
                <a:gd name="T29" fmla="*/ 331 h 1376"/>
                <a:gd name="T30" fmla="*/ 1313 w 1376"/>
                <a:gd name="T31" fmla="*/ 362 h 1376"/>
                <a:gd name="T32" fmla="*/ 1360 w 1376"/>
                <a:gd name="T33" fmla="*/ 476 h 1376"/>
                <a:gd name="T34" fmla="*/ 1260 w 1376"/>
                <a:gd name="T35" fmla="*/ 621 h 1376"/>
                <a:gd name="T36" fmla="*/ 1325 w 1376"/>
                <a:gd name="T37" fmla="*/ 793 h 1376"/>
                <a:gd name="T38" fmla="*/ 1313 w 1376"/>
                <a:gd name="T39" fmla="*/ 1013 h 1376"/>
                <a:gd name="T40" fmla="*/ 1139 w 1376"/>
                <a:gd name="T41" fmla="*/ 1044 h 1376"/>
                <a:gd name="T42" fmla="*/ 1064 w 1376"/>
                <a:gd name="T43" fmla="*/ 1212 h 1376"/>
                <a:gd name="T44" fmla="*/ 900 w 1376"/>
                <a:gd name="T45" fmla="*/ 1360 h 1376"/>
                <a:gd name="T46" fmla="*/ 755 w 1376"/>
                <a:gd name="T47" fmla="*/ 1259 h 1376"/>
                <a:gd name="T48" fmla="*/ 583 w 1376"/>
                <a:gd name="T49" fmla="*/ 1325 h 1376"/>
                <a:gd name="T50" fmla="*/ 403 w 1376"/>
                <a:gd name="T51" fmla="*/ 1230 h 1376"/>
                <a:gd name="T52" fmla="*/ 544 w 1376"/>
                <a:gd name="T53" fmla="*/ 1210 h 1376"/>
                <a:gd name="T54" fmla="*/ 748 w 1376"/>
                <a:gd name="T55" fmla="*/ 1167 h 1376"/>
                <a:gd name="T56" fmla="*/ 870 w 1376"/>
                <a:gd name="T57" fmla="*/ 1273 h 1376"/>
                <a:gd name="T58" fmla="*/ 956 w 1376"/>
                <a:gd name="T59" fmla="*/ 1159 h 1376"/>
                <a:gd name="T60" fmla="*/ 1070 w 1376"/>
                <a:gd name="T61" fmla="*/ 985 h 1376"/>
                <a:gd name="T62" fmla="*/ 1230 w 1376"/>
                <a:gd name="T63" fmla="*/ 973 h 1376"/>
                <a:gd name="T64" fmla="*/ 1211 w 1376"/>
                <a:gd name="T65" fmla="*/ 832 h 1376"/>
                <a:gd name="T66" fmla="*/ 1168 w 1376"/>
                <a:gd name="T67" fmla="*/ 628 h 1376"/>
                <a:gd name="T68" fmla="*/ 1274 w 1376"/>
                <a:gd name="T69" fmla="*/ 506 h 1376"/>
                <a:gd name="T70" fmla="*/ 1160 w 1376"/>
                <a:gd name="T71" fmla="*/ 420 h 1376"/>
                <a:gd name="T72" fmla="*/ 986 w 1376"/>
                <a:gd name="T73" fmla="*/ 306 h 1376"/>
                <a:gd name="T74" fmla="*/ 974 w 1376"/>
                <a:gd name="T75" fmla="*/ 146 h 1376"/>
                <a:gd name="T76" fmla="*/ 833 w 1376"/>
                <a:gd name="T77" fmla="*/ 165 h 1376"/>
                <a:gd name="T78" fmla="*/ 629 w 1376"/>
                <a:gd name="T79" fmla="*/ 208 h 1376"/>
                <a:gd name="T80" fmla="*/ 507 w 1376"/>
                <a:gd name="T81" fmla="*/ 102 h 1376"/>
                <a:gd name="T82" fmla="*/ 421 w 1376"/>
                <a:gd name="T83" fmla="*/ 216 h 1376"/>
                <a:gd name="T84" fmla="*/ 307 w 1376"/>
                <a:gd name="T85" fmla="*/ 390 h 1376"/>
                <a:gd name="T86" fmla="*/ 146 w 1376"/>
                <a:gd name="T87" fmla="*/ 402 h 1376"/>
                <a:gd name="T88" fmla="*/ 166 w 1376"/>
                <a:gd name="T89" fmla="*/ 543 h 1376"/>
                <a:gd name="T90" fmla="*/ 209 w 1376"/>
                <a:gd name="T91" fmla="*/ 747 h 1376"/>
                <a:gd name="T92" fmla="*/ 103 w 1376"/>
                <a:gd name="T93" fmla="*/ 869 h 1376"/>
                <a:gd name="T94" fmla="*/ 217 w 1376"/>
                <a:gd name="T95" fmla="*/ 955 h 1376"/>
                <a:gd name="T96" fmla="*/ 391 w 1376"/>
                <a:gd name="T97" fmla="*/ 1069 h 1376"/>
                <a:gd name="T98" fmla="*/ 403 w 1376"/>
                <a:gd name="T99" fmla="*/ 123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6" h="1376">
                  <a:moveTo>
                    <a:pt x="509" y="1366"/>
                  </a:moveTo>
                  <a:cubicBezTo>
                    <a:pt x="498" y="1366"/>
                    <a:pt x="487" y="1364"/>
                    <a:pt x="477" y="1360"/>
                  </a:cubicBezTo>
                  <a:cubicBezTo>
                    <a:pt x="363" y="1312"/>
                    <a:pt x="363" y="1312"/>
                    <a:pt x="363" y="1312"/>
                  </a:cubicBezTo>
                  <a:cubicBezTo>
                    <a:pt x="324" y="1296"/>
                    <a:pt x="302" y="1253"/>
                    <a:pt x="312" y="1212"/>
                  </a:cubicBezTo>
                  <a:cubicBezTo>
                    <a:pt x="319" y="1188"/>
                    <a:pt x="325" y="1163"/>
                    <a:pt x="332" y="1139"/>
                  </a:cubicBezTo>
                  <a:cubicBezTo>
                    <a:pt x="297" y="1111"/>
                    <a:pt x="265" y="1079"/>
                    <a:pt x="237" y="1044"/>
                  </a:cubicBezTo>
                  <a:cubicBezTo>
                    <a:pt x="213" y="1051"/>
                    <a:pt x="188" y="1057"/>
                    <a:pt x="164" y="1064"/>
                  </a:cubicBezTo>
                  <a:cubicBezTo>
                    <a:pt x="123" y="1074"/>
                    <a:pt x="80" y="1052"/>
                    <a:pt x="64" y="1013"/>
                  </a:cubicBezTo>
                  <a:cubicBezTo>
                    <a:pt x="16" y="899"/>
                    <a:pt x="16" y="899"/>
                    <a:pt x="16" y="899"/>
                  </a:cubicBezTo>
                  <a:cubicBezTo>
                    <a:pt x="0" y="860"/>
                    <a:pt x="15" y="815"/>
                    <a:pt x="51" y="793"/>
                  </a:cubicBezTo>
                  <a:cubicBezTo>
                    <a:pt x="73" y="780"/>
                    <a:pt x="95" y="767"/>
                    <a:pt x="117" y="754"/>
                  </a:cubicBezTo>
                  <a:cubicBezTo>
                    <a:pt x="112" y="710"/>
                    <a:pt x="112" y="665"/>
                    <a:pt x="117" y="621"/>
                  </a:cubicBezTo>
                  <a:cubicBezTo>
                    <a:pt x="95" y="608"/>
                    <a:pt x="73" y="595"/>
                    <a:pt x="51" y="582"/>
                  </a:cubicBezTo>
                  <a:cubicBezTo>
                    <a:pt x="15" y="561"/>
                    <a:pt x="0" y="515"/>
                    <a:pt x="16" y="476"/>
                  </a:cubicBezTo>
                  <a:cubicBezTo>
                    <a:pt x="64" y="362"/>
                    <a:pt x="64" y="362"/>
                    <a:pt x="64" y="362"/>
                  </a:cubicBezTo>
                  <a:cubicBezTo>
                    <a:pt x="80" y="323"/>
                    <a:pt x="123" y="301"/>
                    <a:pt x="164" y="312"/>
                  </a:cubicBezTo>
                  <a:cubicBezTo>
                    <a:pt x="188" y="318"/>
                    <a:pt x="213" y="324"/>
                    <a:pt x="237" y="331"/>
                  </a:cubicBezTo>
                  <a:cubicBezTo>
                    <a:pt x="265" y="296"/>
                    <a:pt x="297" y="264"/>
                    <a:pt x="332" y="237"/>
                  </a:cubicBezTo>
                  <a:cubicBezTo>
                    <a:pt x="325" y="212"/>
                    <a:pt x="319" y="187"/>
                    <a:pt x="312" y="163"/>
                  </a:cubicBezTo>
                  <a:cubicBezTo>
                    <a:pt x="302" y="122"/>
                    <a:pt x="324" y="79"/>
                    <a:pt x="363" y="63"/>
                  </a:cubicBezTo>
                  <a:cubicBezTo>
                    <a:pt x="477" y="16"/>
                    <a:pt x="477" y="16"/>
                    <a:pt x="477" y="16"/>
                  </a:cubicBezTo>
                  <a:cubicBezTo>
                    <a:pt x="516" y="0"/>
                    <a:pt x="561" y="15"/>
                    <a:pt x="583" y="51"/>
                  </a:cubicBezTo>
                  <a:cubicBezTo>
                    <a:pt x="596" y="72"/>
                    <a:pt x="609" y="94"/>
                    <a:pt x="622" y="116"/>
                  </a:cubicBezTo>
                  <a:cubicBezTo>
                    <a:pt x="666" y="111"/>
                    <a:pt x="711" y="111"/>
                    <a:pt x="755" y="116"/>
                  </a:cubicBezTo>
                  <a:cubicBezTo>
                    <a:pt x="768" y="94"/>
                    <a:pt x="781" y="72"/>
                    <a:pt x="794" y="51"/>
                  </a:cubicBezTo>
                  <a:cubicBezTo>
                    <a:pt x="815" y="15"/>
                    <a:pt x="861" y="0"/>
                    <a:pt x="900" y="16"/>
                  </a:cubicBezTo>
                  <a:cubicBezTo>
                    <a:pt x="1014" y="63"/>
                    <a:pt x="1014" y="63"/>
                    <a:pt x="1014" y="63"/>
                  </a:cubicBezTo>
                  <a:cubicBezTo>
                    <a:pt x="1053" y="79"/>
                    <a:pt x="1075" y="122"/>
                    <a:pt x="1064" y="163"/>
                  </a:cubicBezTo>
                  <a:cubicBezTo>
                    <a:pt x="1058" y="187"/>
                    <a:pt x="1052" y="212"/>
                    <a:pt x="1045" y="237"/>
                  </a:cubicBezTo>
                  <a:cubicBezTo>
                    <a:pt x="1080" y="264"/>
                    <a:pt x="1112" y="296"/>
                    <a:pt x="1139" y="331"/>
                  </a:cubicBezTo>
                  <a:cubicBezTo>
                    <a:pt x="1164" y="324"/>
                    <a:pt x="1189" y="318"/>
                    <a:pt x="1213" y="312"/>
                  </a:cubicBezTo>
                  <a:cubicBezTo>
                    <a:pt x="1254" y="301"/>
                    <a:pt x="1297" y="323"/>
                    <a:pt x="1313" y="362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76" y="515"/>
                    <a:pt x="1361" y="561"/>
                    <a:pt x="1325" y="582"/>
                  </a:cubicBezTo>
                  <a:cubicBezTo>
                    <a:pt x="1304" y="595"/>
                    <a:pt x="1282" y="608"/>
                    <a:pt x="1260" y="621"/>
                  </a:cubicBezTo>
                  <a:cubicBezTo>
                    <a:pt x="1265" y="665"/>
                    <a:pt x="1265" y="710"/>
                    <a:pt x="1260" y="754"/>
                  </a:cubicBezTo>
                  <a:cubicBezTo>
                    <a:pt x="1282" y="767"/>
                    <a:pt x="1304" y="780"/>
                    <a:pt x="1325" y="793"/>
                  </a:cubicBezTo>
                  <a:cubicBezTo>
                    <a:pt x="1361" y="815"/>
                    <a:pt x="1376" y="860"/>
                    <a:pt x="1360" y="899"/>
                  </a:cubicBezTo>
                  <a:cubicBezTo>
                    <a:pt x="1313" y="1013"/>
                    <a:pt x="1313" y="1013"/>
                    <a:pt x="1313" y="1013"/>
                  </a:cubicBezTo>
                  <a:cubicBezTo>
                    <a:pt x="1297" y="1052"/>
                    <a:pt x="1254" y="1074"/>
                    <a:pt x="1213" y="1064"/>
                  </a:cubicBezTo>
                  <a:cubicBezTo>
                    <a:pt x="1189" y="1057"/>
                    <a:pt x="1164" y="1051"/>
                    <a:pt x="1139" y="1044"/>
                  </a:cubicBezTo>
                  <a:cubicBezTo>
                    <a:pt x="1112" y="1079"/>
                    <a:pt x="1080" y="1111"/>
                    <a:pt x="1045" y="1139"/>
                  </a:cubicBezTo>
                  <a:cubicBezTo>
                    <a:pt x="1052" y="1164"/>
                    <a:pt x="1058" y="1188"/>
                    <a:pt x="1064" y="1212"/>
                  </a:cubicBezTo>
                  <a:cubicBezTo>
                    <a:pt x="1075" y="1253"/>
                    <a:pt x="1053" y="1296"/>
                    <a:pt x="1014" y="1312"/>
                  </a:cubicBezTo>
                  <a:cubicBezTo>
                    <a:pt x="900" y="1360"/>
                    <a:pt x="900" y="1360"/>
                    <a:pt x="900" y="1360"/>
                  </a:cubicBezTo>
                  <a:cubicBezTo>
                    <a:pt x="861" y="1376"/>
                    <a:pt x="815" y="1361"/>
                    <a:pt x="794" y="1325"/>
                  </a:cubicBezTo>
                  <a:cubicBezTo>
                    <a:pt x="781" y="1303"/>
                    <a:pt x="768" y="1281"/>
                    <a:pt x="755" y="1259"/>
                  </a:cubicBezTo>
                  <a:cubicBezTo>
                    <a:pt x="711" y="1264"/>
                    <a:pt x="666" y="1264"/>
                    <a:pt x="622" y="1259"/>
                  </a:cubicBezTo>
                  <a:cubicBezTo>
                    <a:pt x="609" y="1281"/>
                    <a:pt x="596" y="1303"/>
                    <a:pt x="583" y="1325"/>
                  </a:cubicBezTo>
                  <a:cubicBezTo>
                    <a:pt x="567" y="1351"/>
                    <a:pt x="539" y="1366"/>
                    <a:pt x="509" y="1366"/>
                  </a:cubicBezTo>
                  <a:close/>
                  <a:moveTo>
                    <a:pt x="403" y="1230"/>
                  </a:moveTo>
                  <a:cubicBezTo>
                    <a:pt x="507" y="1273"/>
                    <a:pt x="507" y="1273"/>
                    <a:pt x="507" y="1273"/>
                  </a:cubicBezTo>
                  <a:cubicBezTo>
                    <a:pt x="519" y="1252"/>
                    <a:pt x="532" y="1231"/>
                    <a:pt x="544" y="1210"/>
                  </a:cubicBezTo>
                  <a:cubicBezTo>
                    <a:pt x="562" y="1180"/>
                    <a:pt x="595" y="1163"/>
                    <a:pt x="629" y="1167"/>
                  </a:cubicBezTo>
                  <a:cubicBezTo>
                    <a:pt x="669" y="1172"/>
                    <a:pt x="708" y="1172"/>
                    <a:pt x="748" y="1167"/>
                  </a:cubicBezTo>
                  <a:cubicBezTo>
                    <a:pt x="782" y="1163"/>
                    <a:pt x="815" y="1180"/>
                    <a:pt x="833" y="1210"/>
                  </a:cubicBezTo>
                  <a:cubicBezTo>
                    <a:pt x="845" y="1231"/>
                    <a:pt x="857" y="1252"/>
                    <a:pt x="870" y="1273"/>
                  </a:cubicBezTo>
                  <a:cubicBezTo>
                    <a:pt x="974" y="1230"/>
                    <a:pt x="974" y="1230"/>
                    <a:pt x="974" y="1230"/>
                  </a:cubicBezTo>
                  <a:cubicBezTo>
                    <a:pt x="968" y="1206"/>
                    <a:pt x="962" y="1183"/>
                    <a:pt x="956" y="1159"/>
                  </a:cubicBezTo>
                  <a:cubicBezTo>
                    <a:pt x="947" y="1125"/>
                    <a:pt x="958" y="1090"/>
                    <a:pt x="986" y="1069"/>
                  </a:cubicBezTo>
                  <a:cubicBezTo>
                    <a:pt x="1017" y="1044"/>
                    <a:pt x="1045" y="1016"/>
                    <a:pt x="1070" y="985"/>
                  </a:cubicBezTo>
                  <a:cubicBezTo>
                    <a:pt x="1091" y="958"/>
                    <a:pt x="1126" y="946"/>
                    <a:pt x="1160" y="955"/>
                  </a:cubicBezTo>
                  <a:cubicBezTo>
                    <a:pt x="1183" y="961"/>
                    <a:pt x="1207" y="967"/>
                    <a:pt x="1230" y="973"/>
                  </a:cubicBezTo>
                  <a:cubicBezTo>
                    <a:pt x="1274" y="869"/>
                    <a:pt x="1274" y="869"/>
                    <a:pt x="1274" y="869"/>
                  </a:cubicBezTo>
                  <a:cubicBezTo>
                    <a:pt x="1253" y="856"/>
                    <a:pt x="1232" y="844"/>
                    <a:pt x="1211" y="832"/>
                  </a:cubicBezTo>
                  <a:cubicBezTo>
                    <a:pt x="1181" y="814"/>
                    <a:pt x="1164" y="781"/>
                    <a:pt x="1168" y="747"/>
                  </a:cubicBezTo>
                  <a:cubicBezTo>
                    <a:pt x="1173" y="707"/>
                    <a:pt x="1173" y="668"/>
                    <a:pt x="1168" y="628"/>
                  </a:cubicBezTo>
                  <a:cubicBezTo>
                    <a:pt x="1164" y="594"/>
                    <a:pt x="1181" y="561"/>
                    <a:pt x="1211" y="543"/>
                  </a:cubicBezTo>
                  <a:cubicBezTo>
                    <a:pt x="1232" y="531"/>
                    <a:pt x="1253" y="519"/>
                    <a:pt x="1274" y="506"/>
                  </a:cubicBezTo>
                  <a:cubicBezTo>
                    <a:pt x="1230" y="402"/>
                    <a:pt x="1230" y="402"/>
                    <a:pt x="1230" y="402"/>
                  </a:cubicBezTo>
                  <a:cubicBezTo>
                    <a:pt x="1207" y="408"/>
                    <a:pt x="1183" y="414"/>
                    <a:pt x="1160" y="420"/>
                  </a:cubicBezTo>
                  <a:cubicBezTo>
                    <a:pt x="1126" y="429"/>
                    <a:pt x="1091" y="418"/>
                    <a:pt x="1070" y="390"/>
                  </a:cubicBezTo>
                  <a:cubicBezTo>
                    <a:pt x="1045" y="359"/>
                    <a:pt x="1017" y="331"/>
                    <a:pt x="986" y="306"/>
                  </a:cubicBezTo>
                  <a:cubicBezTo>
                    <a:pt x="958" y="285"/>
                    <a:pt x="947" y="250"/>
                    <a:pt x="956" y="216"/>
                  </a:cubicBezTo>
                  <a:cubicBezTo>
                    <a:pt x="962" y="193"/>
                    <a:pt x="968" y="169"/>
                    <a:pt x="974" y="146"/>
                  </a:cubicBezTo>
                  <a:cubicBezTo>
                    <a:pt x="870" y="102"/>
                    <a:pt x="870" y="102"/>
                    <a:pt x="870" y="102"/>
                  </a:cubicBezTo>
                  <a:cubicBezTo>
                    <a:pt x="857" y="123"/>
                    <a:pt x="845" y="144"/>
                    <a:pt x="833" y="165"/>
                  </a:cubicBezTo>
                  <a:cubicBezTo>
                    <a:pt x="815" y="195"/>
                    <a:pt x="782" y="212"/>
                    <a:pt x="748" y="208"/>
                  </a:cubicBezTo>
                  <a:cubicBezTo>
                    <a:pt x="708" y="203"/>
                    <a:pt x="668" y="203"/>
                    <a:pt x="629" y="208"/>
                  </a:cubicBezTo>
                  <a:cubicBezTo>
                    <a:pt x="595" y="212"/>
                    <a:pt x="561" y="195"/>
                    <a:pt x="544" y="165"/>
                  </a:cubicBezTo>
                  <a:cubicBezTo>
                    <a:pt x="532" y="144"/>
                    <a:pt x="519" y="123"/>
                    <a:pt x="507" y="102"/>
                  </a:cubicBezTo>
                  <a:cubicBezTo>
                    <a:pt x="403" y="146"/>
                    <a:pt x="403" y="146"/>
                    <a:pt x="403" y="146"/>
                  </a:cubicBezTo>
                  <a:cubicBezTo>
                    <a:pt x="409" y="169"/>
                    <a:pt x="415" y="193"/>
                    <a:pt x="421" y="216"/>
                  </a:cubicBezTo>
                  <a:cubicBezTo>
                    <a:pt x="430" y="250"/>
                    <a:pt x="418" y="285"/>
                    <a:pt x="391" y="306"/>
                  </a:cubicBezTo>
                  <a:cubicBezTo>
                    <a:pt x="360" y="331"/>
                    <a:pt x="332" y="359"/>
                    <a:pt x="307" y="390"/>
                  </a:cubicBezTo>
                  <a:cubicBezTo>
                    <a:pt x="286" y="418"/>
                    <a:pt x="251" y="429"/>
                    <a:pt x="217" y="420"/>
                  </a:cubicBezTo>
                  <a:cubicBezTo>
                    <a:pt x="193" y="414"/>
                    <a:pt x="170" y="408"/>
                    <a:pt x="146" y="402"/>
                  </a:cubicBezTo>
                  <a:cubicBezTo>
                    <a:pt x="103" y="506"/>
                    <a:pt x="103" y="506"/>
                    <a:pt x="103" y="506"/>
                  </a:cubicBezTo>
                  <a:cubicBezTo>
                    <a:pt x="124" y="519"/>
                    <a:pt x="145" y="531"/>
                    <a:pt x="166" y="543"/>
                  </a:cubicBezTo>
                  <a:cubicBezTo>
                    <a:pt x="196" y="561"/>
                    <a:pt x="213" y="594"/>
                    <a:pt x="209" y="628"/>
                  </a:cubicBezTo>
                  <a:cubicBezTo>
                    <a:pt x="204" y="668"/>
                    <a:pt x="204" y="708"/>
                    <a:pt x="209" y="747"/>
                  </a:cubicBezTo>
                  <a:cubicBezTo>
                    <a:pt x="213" y="781"/>
                    <a:pt x="196" y="815"/>
                    <a:pt x="166" y="832"/>
                  </a:cubicBezTo>
                  <a:cubicBezTo>
                    <a:pt x="145" y="844"/>
                    <a:pt x="124" y="856"/>
                    <a:pt x="103" y="869"/>
                  </a:cubicBezTo>
                  <a:cubicBezTo>
                    <a:pt x="146" y="973"/>
                    <a:pt x="146" y="973"/>
                    <a:pt x="146" y="973"/>
                  </a:cubicBezTo>
                  <a:cubicBezTo>
                    <a:pt x="170" y="968"/>
                    <a:pt x="193" y="961"/>
                    <a:pt x="217" y="955"/>
                  </a:cubicBezTo>
                  <a:cubicBezTo>
                    <a:pt x="251" y="946"/>
                    <a:pt x="286" y="958"/>
                    <a:pt x="307" y="985"/>
                  </a:cubicBezTo>
                  <a:cubicBezTo>
                    <a:pt x="332" y="1016"/>
                    <a:pt x="360" y="1044"/>
                    <a:pt x="391" y="1069"/>
                  </a:cubicBezTo>
                  <a:cubicBezTo>
                    <a:pt x="418" y="1090"/>
                    <a:pt x="430" y="1125"/>
                    <a:pt x="421" y="1159"/>
                  </a:cubicBezTo>
                  <a:cubicBezTo>
                    <a:pt x="415" y="1183"/>
                    <a:pt x="409" y="1206"/>
                    <a:pt x="403" y="12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xmlns="" id="{F295FC5A-44C3-483E-9A0B-73126E24B6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2375" y="11879263"/>
              <a:ext cx="2255837" cy="2120900"/>
            </a:xfrm>
            <a:custGeom>
              <a:avLst/>
              <a:gdLst>
                <a:gd name="T0" fmla="*/ 354 w 709"/>
                <a:gd name="T1" fmla="*/ 667 h 667"/>
                <a:gd name="T2" fmla="*/ 235 w 709"/>
                <a:gd name="T3" fmla="*/ 643 h 667"/>
                <a:gd name="T4" fmla="*/ 66 w 709"/>
                <a:gd name="T5" fmla="*/ 474 h 667"/>
                <a:gd name="T6" fmla="*/ 235 w 709"/>
                <a:gd name="T7" fmla="*/ 66 h 667"/>
                <a:gd name="T8" fmla="*/ 643 w 709"/>
                <a:gd name="T9" fmla="*/ 235 h 667"/>
                <a:gd name="T10" fmla="*/ 643 w 709"/>
                <a:gd name="T11" fmla="*/ 235 h 667"/>
                <a:gd name="T12" fmla="*/ 474 w 709"/>
                <a:gd name="T13" fmla="*/ 643 h 667"/>
                <a:gd name="T14" fmla="*/ 354 w 709"/>
                <a:gd name="T15" fmla="*/ 667 h 667"/>
                <a:gd name="T16" fmla="*/ 354 w 709"/>
                <a:gd name="T17" fmla="*/ 134 h 667"/>
                <a:gd name="T18" fmla="*/ 270 w 709"/>
                <a:gd name="T19" fmla="*/ 151 h 667"/>
                <a:gd name="T20" fmla="*/ 150 w 709"/>
                <a:gd name="T21" fmla="*/ 439 h 667"/>
                <a:gd name="T22" fmla="*/ 270 w 709"/>
                <a:gd name="T23" fmla="*/ 559 h 667"/>
                <a:gd name="T24" fmla="*/ 439 w 709"/>
                <a:gd name="T25" fmla="*/ 559 h 667"/>
                <a:gd name="T26" fmla="*/ 558 w 709"/>
                <a:gd name="T27" fmla="*/ 270 h 667"/>
                <a:gd name="T28" fmla="*/ 354 w 709"/>
                <a:gd name="T29" fmla="*/ 134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9" h="667">
                  <a:moveTo>
                    <a:pt x="354" y="667"/>
                  </a:moveTo>
                  <a:cubicBezTo>
                    <a:pt x="314" y="667"/>
                    <a:pt x="273" y="659"/>
                    <a:pt x="235" y="643"/>
                  </a:cubicBezTo>
                  <a:cubicBezTo>
                    <a:pt x="158" y="611"/>
                    <a:pt x="98" y="551"/>
                    <a:pt x="66" y="474"/>
                  </a:cubicBezTo>
                  <a:cubicBezTo>
                    <a:pt x="0" y="315"/>
                    <a:pt x="76" y="132"/>
                    <a:pt x="235" y="66"/>
                  </a:cubicBezTo>
                  <a:cubicBezTo>
                    <a:pt x="394" y="0"/>
                    <a:pt x="577" y="76"/>
                    <a:pt x="643" y="235"/>
                  </a:cubicBezTo>
                  <a:cubicBezTo>
                    <a:pt x="643" y="235"/>
                    <a:pt x="643" y="235"/>
                    <a:pt x="643" y="235"/>
                  </a:cubicBezTo>
                  <a:cubicBezTo>
                    <a:pt x="709" y="394"/>
                    <a:pt x="633" y="577"/>
                    <a:pt x="474" y="643"/>
                  </a:cubicBezTo>
                  <a:cubicBezTo>
                    <a:pt x="435" y="659"/>
                    <a:pt x="395" y="667"/>
                    <a:pt x="354" y="667"/>
                  </a:cubicBezTo>
                  <a:close/>
                  <a:moveTo>
                    <a:pt x="354" y="134"/>
                  </a:moveTo>
                  <a:cubicBezTo>
                    <a:pt x="326" y="134"/>
                    <a:pt x="297" y="139"/>
                    <a:pt x="270" y="151"/>
                  </a:cubicBezTo>
                  <a:cubicBezTo>
                    <a:pt x="157" y="197"/>
                    <a:pt x="104" y="327"/>
                    <a:pt x="150" y="439"/>
                  </a:cubicBezTo>
                  <a:cubicBezTo>
                    <a:pt x="173" y="494"/>
                    <a:pt x="215" y="536"/>
                    <a:pt x="270" y="559"/>
                  </a:cubicBezTo>
                  <a:cubicBezTo>
                    <a:pt x="324" y="581"/>
                    <a:pt x="384" y="581"/>
                    <a:pt x="439" y="559"/>
                  </a:cubicBezTo>
                  <a:cubicBezTo>
                    <a:pt x="551" y="512"/>
                    <a:pt x="605" y="383"/>
                    <a:pt x="558" y="270"/>
                  </a:cubicBezTo>
                  <a:cubicBezTo>
                    <a:pt x="523" y="185"/>
                    <a:pt x="441" y="134"/>
                    <a:pt x="354" y="1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xmlns="" id="{F4599E42-842C-4021-80E7-0D253F2F73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34075" y="8651875"/>
              <a:ext cx="3311525" cy="3309938"/>
            </a:xfrm>
            <a:custGeom>
              <a:avLst/>
              <a:gdLst>
                <a:gd name="T0" fmla="*/ 476 w 1041"/>
                <a:gd name="T1" fmla="*/ 1041 h 1041"/>
                <a:gd name="T2" fmla="*/ 397 w 1041"/>
                <a:gd name="T3" fmla="*/ 930 h 1041"/>
                <a:gd name="T4" fmla="*/ 279 w 1041"/>
                <a:gd name="T5" fmla="*/ 927 h 1041"/>
                <a:gd name="T6" fmla="*/ 121 w 1041"/>
                <a:gd name="T7" fmla="*/ 857 h 1041"/>
                <a:gd name="T8" fmla="*/ 143 w 1041"/>
                <a:gd name="T9" fmla="*/ 723 h 1041"/>
                <a:gd name="T10" fmla="*/ 62 w 1041"/>
                <a:gd name="T11" fmla="*/ 637 h 1041"/>
                <a:gd name="T12" fmla="*/ 0 w 1041"/>
                <a:gd name="T13" fmla="*/ 476 h 1041"/>
                <a:gd name="T14" fmla="*/ 111 w 1041"/>
                <a:gd name="T15" fmla="*/ 397 h 1041"/>
                <a:gd name="T16" fmla="*/ 114 w 1041"/>
                <a:gd name="T17" fmla="*/ 279 h 1041"/>
                <a:gd name="T18" fmla="*/ 184 w 1041"/>
                <a:gd name="T19" fmla="*/ 121 h 1041"/>
                <a:gd name="T20" fmla="*/ 318 w 1041"/>
                <a:gd name="T21" fmla="*/ 143 h 1041"/>
                <a:gd name="T22" fmla="*/ 404 w 1041"/>
                <a:gd name="T23" fmla="*/ 62 h 1041"/>
                <a:gd name="T24" fmla="*/ 565 w 1041"/>
                <a:gd name="T25" fmla="*/ 0 h 1041"/>
                <a:gd name="T26" fmla="*/ 644 w 1041"/>
                <a:gd name="T27" fmla="*/ 110 h 1041"/>
                <a:gd name="T28" fmla="*/ 762 w 1041"/>
                <a:gd name="T29" fmla="*/ 114 h 1041"/>
                <a:gd name="T30" fmla="*/ 920 w 1041"/>
                <a:gd name="T31" fmla="*/ 184 h 1041"/>
                <a:gd name="T32" fmla="*/ 898 w 1041"/>
                <a:gd name="T33" fmla="*/ 318 h 1041"/>
                <a:gd name="T34" fmla="*/ 979 w 1041"/>
                <a:gd name="T35" fmla="*/ 404 h 1041"/>
                <a:gd name="T36" fmla="*/ 1041 w 1041"/>
                <a:gd name="T37" fmla="*/ 565 h 1041"/>
                <a:gd name="T38" fmla="*/ 931 w 1041"/>
                <a:gd name="T39" fmla="*/ 644 h 1041"/>
                <a:gd name="T40" fmla="*/ 927 w 1041"/>
                <a:gd name="T41" fmla="*/ 762 h 1041"/>
                <a:gd name="T42" fmla="*/ 857 w 1041"/>
                <a:gd name="T43" fmla="*/ 920 h 1041"/>
                <a:gd name="T44" fmla="*/ 723 w 1041"/>
                <a:gd name="T45" fmla="*/ 898 h 1041"/>
                <a:gd name="T46" fmla="*/ 637 w 1041"/>
                <a:gd name="T47" fmla="*/ 979 h 1041"/>
                <a:gd name="T48" fmla="*/ 488 w 1041"/>
                <a:gd name="T49" fmla="*/ 954 h 1041"/>
                <a:gd name="T50" fmla="*/ 559 w 1041"/>
                <a:gd name="T51" fmla="*/ 910 h 1041"/>
                <a:gd name="T52" fmla="*/ 689 w 1041"/>
                <a:gd name="T53" fmla="*/ 817 h 1041"/>
                <a:gd name="T54" fmla="*/ 804 w 1041"/>
                <a:gd name="T55" fmla="*/ 849 h 1041"/>
                <a:gd name="T56" fmla="*/ 823 w 1041"/>
                <a:gd name="T57" fmla="*/ 769 h 1041"/>
                <a:gd name="T58" fmla="*/ 850 w 1041"/>
                <a:gd name="T59" fmla="*/ 611 h 1041"/>
                <a:gd name="T60" fmla="*/ 954 w 1041"/>
                <a:gd name="T61" fmla="*/ 553 h 1041"/>
                <a:gd name="T62" fmla="*/ 910 w 1041"/>
                <a:gd name="T63" fmla="*/ 482 h 1041"/>
                <a:gd name="T64" fmla="*/ 817 w 1041"/>
                <a:gd name="T65" fmla="*/ 352 h 1041"/>
                <a:gd name="T66" fmla="*/ 850 w 1041"/>
                <a:gd name="T67" fmla="*/ 237 h 1041"/>
                <a:gd name="T68" fmla="*/ 769 w 1041"/>
                <a:gd name="T69" fmla="*/ 218 h 1041"/>
                <a:gd name="T70" fmla="*/ 612 w 1041"/>
                <a:gd name="T71" fmla="*/ 191 h 1041"/>
                <a:gd name="T72" fmla="*/ 553 w 1041"/>
                <a:gd name="T73" fmla="*/ 87 h 1041"/>
                <a:gd name="T74" fmla="*/ 482 w 1041"/>
                <a:gd name="T75" fmla="*/ 131 h 1041"/>
                <a:gd name="T76" fmla="*/ 353 w 1041"/>
                <a:gd name="T77" fmla="*/ 224 h 1041"/>
                <a:gd name="T78" fmla="*/ 237 w 1041"/>
                <a:gd name="T79" fmla="*/ 191 h 1041"/>
                <a:gd name="T80" fmla="*/ 218 w 1041"/>
                <a:gd name="T81" fmla="*/ 272 h 1041"/>
                <a:gd name="T82" fmla="*/ 192 w 1041"/>
                <a:gd name="T83" fmla="*/ 429 h 1041"/>
                <a:gd name="T84" fmla="*/ 87 w 1041"/>
                <a:gd name="T85" fmla="*/ 488 h 1041"/>
                <a:gd name="T86" fmla="*/ 131 w 1041"/>
                <a:gd name="T87" fmla="*/ 559 h 1041"/>
                <a:gd name="T88" fmla="*/ 224 w 1041"/>
                <a:gd name="T89" fmla="*/ 688 h 1041"/>
                <a:gd name="T90" fmla="*/ 192 w 1041"/>
                <a:gd name="T91" fmla="*/ 804 h 1041"/>
                <a:gd name="T92" fmla="*/ 272 w 1041"/>
                <a:gd name="T93" fmla="*/ 823 h 1041"/>
                <a:gd name="T94" fmla="*/ 430 w 1041"/>
                <a:gd name="T95" fmla="*/ 849 h 1041"/>
                <a:gd name="T96" fmla="*/ 488 w 1041"/>
                <a:gd name="T97" fmla="*/ 954 h 1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1" h="1041">
                  <a:moveTo>
                    <a:pt x="565" y="1041"/>
                  </a:moveTo>
                  <a:cubicBezTo>
                    <a:pt x="476" y="1041"/>
                    <a:pt x="476" y="1041"/>
                    <a:pt x="476" y="1041"/>
                  </a:cubicBezTo>
                  <a:cubicBezTo>
                    <a:pt x="440" y="1041"/>
                    <a:pt x="409" y="1014"/>
                    <a:pt x="404" y="979"/>
                  </a:cubicBezTo>
                  <a:cubicBezTo>
                    <a:pt x="402" y="963"/>
                    <a:pt x="399" y="947"/>
                    <a:pt x="397" y="930"/>
                  </a:cubicBezTo>
                  <a:cubicBezTo>
                    <a:pt x="370" y="922"/>
                    <a:pt x="343" y="911"/>
                    <a:pt x="318" y="898"/>
                  </a:cubicBezTo>
                  <a:cubicBezTo>
                    <a:pt x="305" y="907"/>
                    <a:pt x="292" y="917"/>
                    <a:pt x="279" y="927"/>
                  </a:cubicBezTo>
                  <a:cubicBezTo>
                    <a:pt x="250" y="948"/>
                    <a:pt x="210" y="945"/>
                    <a:pt x="184" y="920"/>
                  </a:cubicBezTo>
                  <a:cubicBezTo>
                    <a:pt x="121" y="857"/>
                    <a:pt x="121" y="857"/>
                    <a:pt x="121" y="857"/>
                  </a:cubicBezTo>
                  <a:cubicBezTo>
                    <a:pt x="96" y="831"/>
                    <a:pt x="93" y="791"/>
                    <a:pt x="114" y="762"/>
                  </a:cubicBezTo>
                  <a:cubicBezTo>
                    <a:pt x="124" y="749"/>
                    <a:pt x="133" y="736"/>
                    <a:pt x="143" y="723"/>
                  </a:cubicBezTo>
                  <a:cubicBezTo>
                    <a:pt x="130" y="698"/>
                    <a:pt x="119" y="671"/>
                    <a:pt x="111" y="644"/>
                  </a:cubicBezTo>
                  <a:cubicBezTo>
                    <a:pt x="94" y="642"/>
                    <a:pt x="78" y="639"/>
                    <a:pt x="62" y="637"/>
                  </a:cubicBezTo>
                  <a:cubicBezTo>
                    <a:pt x="27" y="632"/>
                    <a:pt x="0" y="601"/>
                    <a:pt x="0" y="565"/>
                  </a:cubicBezTo>
                  <a:cubicBezTo>
                    <a:pt x="0" y="476"/>
                    <a:pt x="0" y="476"/>
                    <a:pt x="0" y="476"/>
                  </a:cubicBezTo>
                  <a:cubicBezTo>
                    <a:pt x="0" y="440"/>
                    <a:pt x="27" y="409"/>
                    <a:pt x="62" y="404"/>
                  </a:cubicBezTo>
                  <a:cubicBezTo>
                    <a:pt x="78" y="401"/>
                    <a:pt x="94" y="399"/>
                    <a:pt x="111" y="397"/>
                  </a:cubicBezTo>
                  <a:cubicBezTo>
                    <a:pt x="119" y="369"/>
                    <a:pt x="130" y="343"/>
                    <a:pt x="143" y="318"/>
                  </a:cubicBezTo>
                  <a:cubicBezTo>
                    <a:pt x="133" y="305"/>
                    <a:pt x="124" y="291"/>
                    <a:pt x="114" y="279"/>
                  </a:cubicBezTo>
                  <a:cubicBezTo>
                    <a:pt x="93" y="250"/>
                    <a:pt x="96" y="209"/>
                    <a:pt x="121" y="184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210" y="96"/>
                    <a:pt x="250" y="92"/>
                    <a:pt x="279" y="114"/>
                  </a:cubicBezTo>
                  <a:cubicBezTo>
                    <a:pt x="292" y="123"/>
                    <a:pt x="305" y="133"/>
                    <a:pt x="318" y="143"/>
                  </a:cubicBezTo>
                  <a:cubicBezTo>
                    <a:pt x="343" y="129"/>
                    <a:pt x="370" y="118"/>
                    <a:pt x="397" y="110"/>
                  </a:cubicBezTo>
                  <a:cubicBezTo>
                    <a:pt x="399" y="94"/>
                    <a:pt x="402" y="78"/>
                    <a:pt x="404" y="62"/>
                  </a:cubicBezTo>
                  <a:cubicBezTo>
                    <a:pt x="409" y="27"/>
                    <a:pt x="440" y="0"/>
                    <a:pt x="476" y="0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601" y="0"/>
                    <a:pt x="632" y="27"/>
                    <a:pt x="637" y="62"/>
                  </a:cubicBezTo>
                  <a:cubicBezTo>
                    <a:pt x="640" y="78"/>
                    <a:pt x="642" y="94"/>
                    <a:pt x="644" y="110"/>
                  </a:cubicBezTo>
                  <a:cubicBezTo>
                    <a:pt x="672" y="118"/>
                    <a:pt x="698" y="129"/>
                    <a:pt x="723" y="143"/>
                  </a:cubicBezTo>
                  <a:cubicBezTo>
                    <a:pt x="736" y="133"/>
                    <a:pt x="750" y="123"/>
                    <a:pt x="762" y="114"/>
                  </a:cubicBezTo>
                  <a:cubicBezTo>
                    <a:pt x="791" y="92"/>
                    <a:pt x="832" y="96"/>
                    <a:pt x="857" y="121"/>
                  </a:cubicBezTo>
                  <a:cubicBezTo>
                    <a:pt x="920" y="184"/>
                    <a:pt x="920" y="184"/>
                    <a:pt x="920" y="184"/>
                  </a:cubicBezTo>
                  <a:cubicBezTo>
                    <a:pt x="945" y="209"/>
                    <a:pt x="949" y="250"/>
                    <a:pt x="927" y="278"/>
                  </a:cubicBezTo>
                  <a:cubicBezTo>
                    <a:pt x="918" y="291"/>
                    <a:pt x="908" y="305"/>
                    <a:pt x="898" y="318"/>
                  </a:cubicBezTo>
                  <a:cubicBezTo>
                    <a:pt x="912" y="343"/>
                    <a:pt x="923" y="369"/>
                    <a:pt x="931" y="397"/>
                  </a:cubicBezTo>
                  <a:cubicBezTo>
                    <a:pt x="947" y="399"/>
                    <a:pt x="963" y="401"/>
                    <a:pt x="979" y="404"/>
                  </a:cubicBezTo>
                  <a:cubicBezTo>
                    <a:pt x="1014" y="409"/>
                    <a:pt x="1041" y="440"/>
                    <a:pt x="1041" y="476"/>
                  </a:cubicBezTo>
                  <a:cubicBezTo>
                    <a:pt x="1041" y="565"/>
                    <a:pt x="1041" y="565"/>
                    <a:pt x="1041" y="565"/>
                  </a:cubicBezTo>
                  <a:cubicBezTo>
                    <a:pt x="1041" y="601"/>
                    <a:pt x="1014" y="632"/>
                    <a:pt x="979" y="637"/>
                  </a:cubicBezTo>
                  <a:cubicBezTo>
                    <a:pt x="963" y="639"/>
                    <a:pt x="947" y="642"/>
                    <a:pt x="931" y="644"/>
                  </a:cubicBezTo>
                  <a:cubicBezTo>
                    <a:pt x="923" y="671"/>
                    <a:pt x="911" y="698"/>
                    <a:pt x="898" y="723"/>
                  </a:cubicBezTo>
                  <a:cubicBezTo>
                    <a:pt x="908" y="736"/>
                    <a:pt x="918" y="749"/>
                    <a:pt x="927" y="762"/>
                  </a:cubicBezTo>
                  <a:cubicBezTo>
                    <a:pt x="949" y="791"/>
                    <a:pt x="945" y="831"/>
                    <a:pt x="920" y="857"/>
                  </a:cubicBezTo>
                  <a:cubicBezTo>
                    <a:pt x="857" y="920"/>
                    <a:pt x="857" y="920"/>
                    <a:pt x="857" y="920"/>
                  </a:cubicBezTo>
                  <a:cubicBezTo>
                    <a:pt x="832" y="945"/>
                    <a:pt x="791" y="948"/>
                    <a:pt x="762" y="927"/>
                  </a:cubicBezTo>
                  <a:cubicBezTo>
                    <a:pt x="750" y="917"/>
                    <a:pt x="736" y="907"/>
                    <a:pt x="723" y="898"/>
                  </a:cubicBezTo>
                  <a:cubicBezTo>
                    <a:pt x="698" y="911"/>
                    <a:pt x="672" y="922"/>
                    <a:pt x="644" y="930"/>
                  </a:cubicBezTo>
                  <a:cubicBezTo>
                    <a:pt x="642" y="947"/>
                    <a:pt x="640" y="963"/>
                    <a:pt x="637" y="979"/>
                  </a:cubicBezTo>
                  <a:cubicBezTo>
                    <a:pt x="632" y="1014"/>
                    <a:pt x="601" y="1041"/>
                    <a:pt x="565" y="1041"/>
                  </a:cubicBezTo>
                  <a:close/>
                  <a:moveTo>
                    <a:pt x="488" y="954"/>
                  </a:moveTo>
                  <a:cubicBezTo>
                    <a:pt x="553" y="954"/>
                    <a:pt x="553" y="954"/>
                    <a:pt x="553" y="954"/>
                  </a:cubicBezTo>
                  <a:cubicBezTo>
                    <a:pt x="555" y="939"/>
                    <a:pt x="557" y="924"/>
                    <a:pt x="559" y="910"/>
                  </a:cubicBezTo>
                  <a:cubicBezTo>
                    <a:pt x="563" y="881"/>
                    <a:pt x="583" y="857"/>
                    <a:pt x="612" y="849"/>
                  </a:cubicBezTo>
                  <a:cubicBezTo>
                    <a:pt x="639" y="842"/>
                    <a:pt x="665" y="831"/>
                    <a:pt x="689" y="817"/>
                  </a:cubicBezTo>
                  <a:cubicBezTo>
                    <a:pt x="714" y="803"/>
                    <a:pt x="746" y="805"/>
                    <a:pt x="769" y="823"/>
                  </a:cubicBezTo>
                  <a:cubicBezTo>
                    <a:pt x="781" y="832"/>
                    <a:pt x="793" y="841"/>
                    <a:pt x="804" y="849"/>
                  </a:cubicBezTo>
                  <a:cubicBezTo>
                    <a:pt x="850" y="804"/>
                    <a:pt x="850" y="804"/>
                    <a:pt x="850" y="804"/>
                  </a:cubicBezTo>
                  <a:cubicBezTo>
                    <a:pt x="841" y="792"/>
                    <a:pt x="832" y="780"/>
                    <a:pt x="823" y="769"/>
                  </a:cubicBezTo>
                  <a:cubicBezTo>
                    <a:pt x="805" y="745"/>
                    <a:pt x="803" y="714"/>
                    <a:pt x="817" y="688"/>
                  </a:cubicBezTo>
                  <a:cubicBezTo>
                    <a:pt x="831" y="664"/>
                    <a:pt x="842" y="638"/>
                    <a:pt x="850" y="611"/>
                  </a:cubicBezTo>
                  <a:cubicBezTo>
                    <a:pt x="857" y="583"/>
                    <a:pt x="881" y="562"/>
                    <a:pt x="910" y="559"/>
                  </a:cubicBezTo>
                  <a:cubicBezTo>
                    <a:pt x="925" y="557"/>
                    <a:pt x="940" y="555"/>
                    <a:pt x="954" y="553"/>
                  </a:cubicBezTo>
                  <a:cubicBezTo>
                    <a:pt x="954" y="488"/>
                    <a:pt x="954" y="488"/>
                    <a:pt x="954" y="488"/>
                  </a:cubicBezTo>
                  <a:cubicBezTo>
                    <a:pt x="940" y="486"/>
                    <a:pt x="925" y="484"/>
                    <a:pt x="910" y="482"/>
                  </a:cubicBezTo>
                  <a:cubicBezTo>
                    <a:pt x="881" y="478"/>
                    <a:pt x="857" y="458"/>
                    <a:pt x="850" y="429"/>
                  </a:cubicBezTo>
                  <a:cubicBezTo>
                    <a:pt x="842" y="402"/>
                    <a:pt x="831" y="376"/>
                    <a:pt x="817" y="352"/>
                  </a:cubicBezTo>
                  <a:cubicBezTo>
                    <a:pt x="803" y="327"/>
                    <a:pt x="805" y="295"/>
                    <a:pt x="823" y="272"/>
                  </a:cubicBezTo>
                  <a:cubicBezTo>
                    <a:pt x="832" y="260"/>
                    <a:pt x="841" y="248"/>
                    <a:pt x="850" y="237"/>
                  </a:cubicBezTo>
                  <a:cubicBezTo>
                    <a:pt x="804" y="191"/>
                    <a:pt x="804" y="191"/>
                    <a:pt x="804" y="191"/>
                  </a:cubicBezTo>
                  <a:cubicBezTo>
                    <a:pt x="793" y="200"/>
                    <a:pt x="781" y="209"/>
                    <a:pt x="769" y="218"/>
                  </a:cubicBezTo>
                  <a:cubicBezTo>
                    <a:pt x="746" y="236"/>
                    <a:pt x="714" y="238"/>
                    <a:pt x="689" y="224"/>
                  </a:cubicBezTo>
                  <a:cubicBezTo>
                    <a:pt x="665" y="210"/>
                    <a:pt x="639" y="199"/>
                    <a:pt x="612" y="191"/>
                  </a:cubicBezTo>
                  <a:cubicBezTo>
                    <a:pt x="583" y="184"/>
                    <a:pt x="563" y="160"/>
                    <a:pt x="559" y="131"/>
                  </a:cubicBezTo>
                  <a:cubicBezTo>
                    <a:pt x="557" y="116"/>
                    <a:pt x="555" y="101"/>
                    <a:pt x="553" y="87"/>
                  </a:cubicBezTo>
                  <a:cubicBezTo>
                    <a:pt x="488" y="87"/>
                    <a:pt x="488" y="87"/>
                    <a:pt x="488" y="87"/>
                  </a:cubicBezTo>
                  <a:cubicBezTo>
                    <a:pt x="486" y="101"/>
                    <a:pt x="484" y="116"/>
                    <a:pt x="482" y="131"/>
                  </a:cubicBezTo>
                  <a:cubicBezTo>
                    <a:pt x="479" y="160"/>
                    <a:pt x="458" y="184"/>
                    <a:pt x="430" y="191"/>
                  </a:cubicBezTo>
                  <a:cubicBezTo>
                    <a:pt x="403" y="199"/>
                    <a:pt x="377" y="210"/>
                    <a:pt x="353" y="224"/>
                  </a:cubicBezTo>
                  <a:cubicBezTo>
                    <a:pt x="327" y="238"/>
                    <a:pt x="296" y="236"/>
                    <a:pt x="272" y="218"/>
                  </a:cubicBezTo>
                  <a:cubicBezTo>
                    <a:pt x="261" y="209"/>
                    <a:pt x="249" y="200"/>
                    <a:pt x="237" y="191"/>
                  </a:cubicBezTo>
                  <a:cubicBezTo>
                    <a:pt x="192" y="237"/>
                    <a:pt x="192" y="237"/>
                    <a:pt x="192" y="237"/>
                  </a:cubicBezTo>
                  <a:cubicBezTo>
                    <a:pt x="200" y="248"/>
                    <a:pt x="209" y="260"/>
                    <a:pt x="218" y="272"/>
                  </a:cubicBezTo>
                  <a:cubicBezTo>
                    <a:pt x="236" y="295"/>
                    <a:pt x="238" y="327"/>
                    <a:pt x="224" y="352"/>
                  </a:cubicBezTo>
                  <a:cubicBezTo>
                    <a:pt x="210" y="376"/>
                    <a:pt x="199" y="402"/>
                    <a:pt x="192" y="429"/>
                  </a:cubicBezTo>
                  <a:cubicBezTo>
                    <a:pt x="184" y="458"/>
                    <a:pt x="160" y="478"/>
                    <a:pt x="131" y="482"/>
                  </a:cubicBezTo>
                  <a:cubicBezTo>
                    <a:pt x="117" y="484"/>
                    <a:pt x="102" y="486"/>
                    <a:pt x="87" y="488"/>
                  </a:cubicBezTo>
                  <a:cubicBezTo>
                    <a:pt x="87" y="553"/>
                    <a:pt x="87" y="553"/>
                    <a:pt x="87" y="553"/>
                  </a:cubicBezTo>
                  <a:cubicBezTo>
                    <a:pt x="102" y="555"/>
                    <a:pt x="117" y="557"/>
                    <a:pt x="131" y="559"/>
                  </a:cubicBezTo>
                  <a:cubicBezTo>
                    <a:pt x="160" y="562"/>
                    <a:pt x="184" y="583"/>
                    <a:pt x="192" y="611"/>
                  </a:cubicBezTo>
                  <a:cubicBezTo>
                    <a:pt x="199" y="638"/>
                    <a:pt x="210" y="664"/>
                    <a:pt x="224" y="688"/>
                  </a:cubicBezTo>
                  <a:cubicBezTo>
                    <a:pt x="238" y="714"/>
                    <a:pt x="236" y="745"/>
                    <a:pt x="218" y="769"/>
                  </a:cubicBezTo>
                  <a:cubicBezTo>
                    <a:pt x="209" y="780"/>
                    <a:pt x="200" y="792"/>
                    <a:pt x="192" y="804"/>
                  </a:cubicBezTo>
                  <a:cubicBezTo>
                    <a:pt x="237" y="849"/>
                    <a:pt x="237" y="849"/>
                    <a:pt x="237" y="849"/>
                  </a:cubicBezTo>
                  <a:cubicBezTo>
                    <a:pt x="249" y="841"/>
                    <a:pt x="261" y="832"/>
                    <a:pt x="272" y="823"/>
                  </a:cubicBezTo>
                  <a:cubicBezTo>
                    <a:pt x="296" y="805"/>
                    <a:pt x="327" y="803"/>
                    <a:pt x="353" y="817"/>
                  </a:cubicBezTo>
                  <a:cubicBezTo>
                    <a:pt x="377" y="831"/>
                    <a:pt x="403" y="842"/>
                    <a:pt x="430" y="849"/>
                  </a:cubicBezTo>
                  <a:cubicBezTo>
                    <a:pt x="458" y="857"/>
                    <a:pt x="479" y="881"/>
                    <a:pt x="482" y="910"/>
                  </a:cubicBezTo>
                  <a:cubicBezTo>
                    <a:pt x="484" y="924"/>
                    <a:pt x="486" y="939"/>
                    <a:pt x="488" y="9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xmlns="" id="{D5B702E3-1347-4151-A3A9-A63B6A8836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00875" y="9717088"/>
              <a:ext cx="1179512" cy="1179513"/>
            </a:xfrm>
            <a:custGeom>
              <a:avLst/>
              <a:gdLst>
                <a:gd name="T0" fmla="*/ 186 w 371"/>
                <a:gd name="T1" fmla="*/ 371 h 371"/>
                <a:gd name="T2" fmla="*/ 0 w 371"/>
                <a:gd name="T3" fmla="*/ 185 h 371"/>
                <a:gd name="T4" fmla="*/ 186 w 371"/>
                <a:gd name="T5" fmla="*/ 0 h 371"/>
                <a:gd name="T6" fmla="*/ 371 w 371"/>
                <a:gd name="T7" fmla="*/ 185 h 371"/>
                <a:gd name="T8" fmla="*/ 186 w 371"/>
                <a:gd name="T9" fmla="*/ 371 h 371"/>
                <a:gd name="T10" fmla="*/ 186 w 371"/>
                <a:gd name="T11" fmla="*/ 82 h 371"/>
                <a:gd name="T12" fmla="*/ 83 w 371"/>
                <a:gd name="T13" fmla="*/ 185 h 371"/>
                <a:gd name="T14" fmla="*/ 186 w 371"/>
                <a:gd name="T15" fmla="*/ 288 h 371"/>
                <a:gd name="T16" fmla="*/ 289 w 371"/>
                <a:gd name="T17" fmla="*/ 185 h 371"/>
                <a:gd name="T18" fmla="*/ 186 w 371"/>
                <a:gd name="T19" fmla="*/ 82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1" h="371">
                  <a:moveTo>
                    <a:pt x="186" y="371"/>
                  </a:moveTo>
                  <a:cubicBezTo>
                    <a:pt x="83" y="371"/>
                    <a:pt x="0" y="288"/>
                    <a:pt x="0" y="185"/>
                  </a:cubicBezTo>
                  <a:cubicBezTo>
                    <a:pt x="0" y="83"/>
                    <a:pt x="83" y="0"/>
                    <a:pt x="186" y="0"/>
                  </a:cubicBezTo>
                  <a:cubicBezTo>
                    <a:pt x="288" y="0"/>
                    <a:pt x="371" y="83"/>
                    <a:pt x="371" y="185"/>
                  </a:cubicBezTo>
                  <a:cubicBezTo>
                    <a:pt x="371" y="288"/>
                    <a:pt x="288" y="371"/>
                    <a:pt x="186" y="371"/>
                  </a:cubicBezTo>
                  <a:close/>
                  <a:moveTo>
                    <a:pt x="186" y="82"/>
                  </a:moveTo>
                  <a:cubicBezTo>
                    <a:pt x="129" y="82"/>
                    <a:pt x="83" y="128"/>
                    <a:pt x="83" y="185"/>
                  </a:cubicBezTo>
                  <a:cubicBezTo>
                    <a:pt x="83" y="242"/>
                    <a:pt x="129" y="288"/>
                    <a:pt x="186" y="288"/>
                  </a:cubicBezTo>
                  <a:cubicBezTo>
                    <a:pt x="243" y="288"/>
                    <a:pt x="289" y="242"/>
                    <a:pt x="289" y="185"/>
                  </a:cubicBezTo>
                  <a:cubicBezTo>
                    <a:pt x="289" y="128"/>
                    <a:pt x="243" y="82"/>
                    <a:pt x="186" y="8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314E4217-CFCF-4C78-8059-DC9D3BD735E8}"/>
              </a:ext>
            </a:extLst>
          </p:cNvPr>
          <p:cNvGrpSpPr/>
          <p:nvPr/>
        </p:nvGrpSpPr>
        <p:grpSpPr>
          <a:xfrm>
            <a:off x="1883249" y="4148951"/>
            <a:ext cx="690893" cy="842709"/>
            <a:chOff x="7931851" y="2464731"/>
            <a:chExt cx="1002842" cy="1223210"/>
          </a:xfrm>
        </p:grpSpPr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xmlns="" id="{43685D1D-64AA-4F6D-BF28-ECD6A72A31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20806" y="2650831"/>
              <a:ext cx="623981" cy="1037110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dirty="0">
                <a:solidFill>
                  <a:srgbClr val="007A7D">
                    <a:lumMod val="60000"/>
                    <a:lumOff val="40000"/>
                  </a:srgbClr>
                </a:solidFill>
              </a:endParaRPr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xmlns="" id="{ACB9604C-B0DB-414C-B690-4BA3622482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3151" y="2944496"/>
              <a:ext cx="44264" cy="75201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xmlns="" id="{CE3BFE5F-581D-4C17-A6B5-B8D91E8DFF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15045" y="3044923"/>
              <a:ext cx="160397" cy="257493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xmlns="" id="{9B38DAF0-042B-43A3-BCEA-060BE72CB5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85816" y="3030644"/>
              <a:ext cx="71870" cy="89004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xmlns="" id="{A07CF847-586F-4B68-BE7C-D689D3F42B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724603"/>
              <a:ext cx="259397" cy="282719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xmlns="" id="{45A0FEC9-F010-4F95-8C80-6B7EEC4C6F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464731"/>
              <a:ext cx="39980" cy="152306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xmlns="" id="{433FBE94-470B-4DF9-A727-B138EDAF42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69830" y="2526606"/>
              <a:ext cx="101379" cy="140883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28" name="Freeform 12">
              <a:extLst>
                <a:ext uri="{FF2B5EF4-FFF2-40B4-BE49-F238E27FC236}">
                  <a16:creationId xmlns:a16="http://schemas.microsoft.com/office/drawing/2014/main" xmlns="" id="{3534EACC-4FB9-4712-BE31-00EFE6AE87B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3132975"/>
              <a:ext cx="142311" cy="99951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29" name="Freeform 13">
              <a:extLst>
                <a:ext uri="{FF2B5EF4-FFF2-40B4-BE49-F238E27FC236}">
                  <a16:creationId xmlns:a16="http://schemas.microsoft.com/office/drawing/2014/main" xmlns="" id="{6287DFBF-CDAD-4DA4-80DE-098BEE2B1B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2704613"/>
              <a:ext cx="142311" cy="98999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30" name="Freeform 14">
              <a:extLst>
                <a:ext uri="{FF2B5EF4-FFF2-40B4-BE49-F238E27FC236}">
                  <a16:creationId xmlns:a16="http://schemas.microsoft.com/office/drawing/2014/main" xmlns="" id="{BE5A245E-89CC-4BAB-B8DF-CD4A08EF97B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2387" y="2949255"/>
              <a:ext cx="152306" cy="40457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xmlns="" id="{7C3926FC-C4E9-479B-97AB-0741762C15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31851" y="2949255"/>
              <a:ext cx="151355" cy="40457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32" name="Freeform 16">
              <a:extLst>
                <a:ext uri="{FF2B5EF4-FFF2-40B4-BE49-F238E27FC236}">
                  <a16:creationId xmlns:a16="http://schemas.microsoft.com/office/drawing/2014/main" xmlns="" id="{74C5046D-C6EA-4380-8B1F-78263E67EDB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2704613"/>
              <a:ext cx="142311" cy="98999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33" name="Freeform 17">
              <a:extLst>
                <a:ext uri="{FF2B5EF4-FFF2-40B4-BE49-F238E27FC236}">
                  <a16:creationId xmlns:a16="http://schemas.microsoft.com/office/drawing/2014/main" xmlns="" id="{AA1853FA-588F-45F0-899D-C47AE059AB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3132975"/>
              <a:ext cx="142311" cy="99951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34" name="Freeform 18">
              <a:extLst>
                <a:ext uri="{FF2B5EF4-FFF2-40B4-BE49-F238E27FC236}">
                  <a16:creationId xmlns:a16="http://schemas.microsoft.com/office/drawing/2014/main" xmlns="" id="{DCADB240-CE0C-429E-84AA-436A886AB3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5336" y="2526606"/>
              <a:ext cx="101379" cy="140883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933C97BA-4309-4F25-9417-C28584E2AC14}"/>
              </a:ext>
            </a:extLst>
          </p:cNvPr>
          <p:cNvGrpSpPr/>
          <p:nvPr/>
        </p:nvGrpSpPr>
        <p:grpSpPr>
          <a:xfrm>
            <a:off x="1808104" y="2251723"/>
            <a:ext cx="903517" cy="718706"/>
            <a:chOff x="3665538" y="1665288"/>
            <a:chExt cx="3702050" cy="2944812"/>
          </a:xfrm>
          <a:solidFill>
            <a:schemeClr val="bg1"/>
          </a:solidFill>
        </p:grpSpPr>
        <p:sp>
          <p:nvSpPr>
            <p:cNvPr id="38" name="Freeform 46">
              <a:extLst>
                <a:ext uri="{FF2B5EF4-FFF2-40B4-BE49-F238E27FC236}">
                  <a16:creationId xmlns:a16="http://schemas.microsoft.com/office/drawing/2014/main" xmlns="" id="{7B4DF733-AC20-4B98-9757-1C18CC0EB2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2613" y="3819525"/>
              <a:ext cx="1006475" cy="790575"/>
            </a:xfrm>
            <a:custGeom>
              <a:avLst/>
              <a:gdLst>
                <a:gd name="T0" fmla="*/ 404 w 806"/>
                <a:gd name="T1" fmla="*/ 628 h 628"/>
                <a:gd name="T2" fmla="*/ 285 w 806"/>
                <a:gd name="T3" fmla="*/ 538 h 628"/>
                <a:gd name="T4" fmla="*/ 13 w 806"/>
                <a:gd name="T5" fmla="*/ 154 h 628"/>
                <a:gd name="T6" fmla="*/ 0 w 806"/>
                <a:gd name="T7" fmla="*/ 135 h 628"/>
                <a:gd name="T8" fmla="*/ 77 w 806"/>
                <a:gd name="T9" fmla="*/ 111 h 628"/>
                <a:gd name="T10" fmla="*/ 410 w 806"/>
                <a:gd name="T11" fmla="*/ 5 h 628"/>
                <a:gd name="T12" fmla="*/ 442 w 806"/>
                <a:gd name="T13" fmla="*/ 15 h 628"/>
                <a:gd name="T14" fmla="*/ 620 w 806"/>
                <a:gd name="T15" fmla="*/ 279 h 628"/>
                <a:gd name="T16" fmla="*/ 756 w 806"/>
                <a:gd name="T17" fmla="*/ 389 h 628"/>
                <a:gd name="T18" fmla="*/ 804 w 806"/>
                <a:gd name="T19" fmla="*/ 464 h 628"/>
                <a:gd name="T20" fmla="*/ 750 w 806"/>
                <a:gd name="T21" fmla="*/ 530 h 628"/>
                <a:gd name="T22" fmla="*/ 465 w 806"/>
                <a:gd name="T23" fmla="*/ 620 h 628"/>
                <a:gd name="T24" fmla="*/ 436 w 806"/>
                <a:gd name="T25" fmla="*/ 628 h 628"/>
                <a:gd name="T26" fmla="*/ 404 w 806"/>
                <a:gd name="T27" fmla="*/ 62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6" h="628">
                  <a:moveTo>
                    <a:pt x="404" y="628"/>
                  </a:moveTo>
                  <a:cubicBezTo>
                    <a:pt x="349" y="618"/>
                    <a:pt x="316" y="582"/>
                    <a:pt x="285" y="538"/>
                  </a:cubicBezTo>
                  <a:cubicBezTo>
                    <a:pt x="196" y="409"/>
                    <a:pt x="104" y="282"/>
                    <a:pt x="13" y="154"/>
                  </a:cubicBezTo>
                  <a:cubicBezTo>
                    <a:pt x="9" y="148"/>
                    <a:pt x="5" y="143"/>
                    <a:pt x="0" y="135"/>
                  </a:cubicBezTo>
                  <a:cubicBezTo>
                    <a:pt x="27" y="126"/>
                    <a:pt x="52" y="119"/>
                    <a:pt x="77" y="111"/>
                  </a:cubicBezTo>
                  <a:cubicBezTo>
                    <a:pt x="188" y="75"/>
                    <a:pt x="299" y="41"/>
                    <a:pt x="410" y="5"/>
                  </a:cubicBezTo>
                  <a:cubicBezTo>
                    <a:pt x="425" y="0"/>
                    <a:pt x="433" y="2"/>
                    <a:pt x="442" y="15"/>
                  </a:cubicBezTo>
                  <a:cubicBezTo>
                    <a:pt x="501" y="104"/>
                    <a:pt x="561" y="191"/>
                    <a:pt x="620" y="279"/>
                  </a:cubicBezTo>
                  <a:cubicBezTo>
                    <a:pt x="654" y="329"/>
                    <a:pt x="699" y="366"/>
                    <a:pt x="756" y="389"/>
                  </a:cubicBezTo>
                  <a:cubicBezTo>
                    <a:pt x="790" y="403"/>
                    <a:pt x="806" y="428"/>
                    <a:pt x="804" y="464"/>
                  </a:cubicBezTo>
                  <a:cubicBezTo>
                    <a:pt x="803" y="495"/>
                    <a:pt x="783" y="519"/>
                    <a:pt x="750" y="530"/>
                  </a:cubicBezTo>
                  <a:cubicBezTo>
                    <a:pt x="655" y="560"/>
                    <a:pt x="560" y="590"/>
                    <a:pt x="465" y="620"/>
                  </a:cubicBezTo>
                  <a:cubicBezTo>
                    <a:pt x="455" y="623"/>
                    <a:pt x="446" y="625"/>
                    <a:pt x="436" y="628"/>
                  </a:cubicBezTo>
                  <a:cubicBezTo>
                    <a:pt x="425" y="628"/>
                    <a:pt x="415" y="628"/>
                    <a:pt x="404" y="6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39" name="Freeform 47">
              <a:extLst>
                <a:ext uri="{FF2B5EF4-FFF2-40B4-BE49-F238E27FC236}">
                  <a16:creationId xmlns:a16="http://schemas.microsoft.com/office/drawing/2014/main" xmlns="" id="{70D2D747-05F4-4453-943A-998157D8DE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0750" y="1665288"/>
              <a:ext cx="1763713" cy="2030412"/>
            </a:xfrm>
            <a:custGeom>
              <a:avLst/>
              <a:gdLst>
                <a:gd name="T0" fmla="*/ 0 w 1413"/>
                <a:gd name="T1" fmla="*/ 723 h 1613"/>
                <a:gd name="T2" fmla="*/ 906 w 1413"/>
                <a:gd name="T3" fmla="*/ 0 h 1613"/>
                <a:gd name="T4" fmla="*/ 1413 w 1413"/>
                <a:gd name="T5" fmla="*/ 1613 h 1613"/>
                <a:gd name="T6" fmla="*/ 257 w 1413"/>
                <a:gd name="T7" fmla="*/ 1540 h 1613"/>
                <a:gd name="T8" fmla="*/ 0 w 1413"/>
                <a:gd name="T9" fmla="*/ 723 h 1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3" h="1613">
                  <a:moveTo>
                    <a:pt x="0" y="723"/>
                  </a:moveTo>
                  <a:cubicBezTo>
                    <a:pt x="359" y="555"/>
                    <a:pt x="648" y="300"/>
                    <a:pt x="906" y="0"/>
                  </a:cubicBezTo>
                  <a:cubicBezTo>
                    <a:pt x="1075" y="539"/>
                    <a:pt x="1244" y="1074"/>
                    <a:pt x="1413" y="1613"/>
                  </a:cubicBezTo>
                  <a:cubicBezTo>
                    <a:pt x="1031" y="1516"/>
                    <a:pt x="648" y="1473"/>
                    <a:pt x="257" y="1540"/>
                  </a:cubicBezTo>
                  <a:cubicBezTo>
                    <a:pt x="171" y="1267"/>
                    <a:pt x="86" y="996"/>
                    <a:pt x="0" y="7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40" name="Freeform 48">
              <a:extLst>
                <a:ext uri="{FF2B5EF4-FFF2-40B4-BE49-F238E27FC236}">
                  <a16:creationId xmlns:a16="http://schemas.microsoft.com/office/drawing/2014/main" xmlns="" id="{EDC8A34A-1C8F-4C11-A53C-BF7A3F79D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538" y="2630488"/>
              <a:ext cx="1211263" cy="1266825"/>
            </a:xfrm>
            <a:custGeom>
              <a:avLst/>
              <a:gdLst>
                <a:gd name="T0" fmla="*/ 713 w 970"/>
                <a:gd name="T1" fmla="*/ 0 h 1006"/>
                <a:gd name="T2" fmla="*/ 970 w 970"/>
                <a:gd name="T3" fmla="*/ 817 h 1006"/>
                <a:gd name="T4" fmla="*/ 825 w 970"/>
                <a:gd name="T5" fmla="*/ 862 h 1006"/>
                <a:gd name="T6" fmla="*/ 541 w 970"/>
                <a:gd name="T7" fmla="*/ 948 h 1006"/>
                <a:gd name="T8" fmla="*/ 26 w 970"/>
                <a:gd name="T9" fmla="*/ 587 h 1006"/>
                <a:gd name="T10" fmla="*/ 318 w 970"/>
                <a:gd name="T11" fmla="*/ 125 h 1006"/>
                <a:gd name="T12" fmla="*/ 713 w 970"/>
                <a:gd name="T13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0" h="1006">
                  <a:moveTo>
                    <a:pt x="713" y="0"/>
                  </a:moveTo>
                  <a:cubicBezTo>
                    <a:pt x="799" y="274"/>
                    <a:pt x="884" y="544"/>
                    <a:pt x="970" y="817"/>
                  </a:cubicBezTo>
                  <a:cubicBezTo>
                    <a:pt x="920" y="832"/>
                    <a:pt x="873" y="847"/>
                    <a:pt x="825" y="862"/>
                  </a:cubicBezTo>
                  <a:cubicBezTo>
                    <a:pt x="731" y="891"/>
                    <a:pt x="638" y="926"/>
                    <a:pt x="541" y="948"/>
                  </a:cubicBezTo>
                  <a:cubicBezTo>
                    <a:pt x="297" y="1006"/>
                    <a:pt x="58" y="835"/>
                    <a:pt x="26" y="587"/>
                  </a:cubicBezTo>
                  <a:cubicBezTo>
                    <a:pt x="0" y="381"/>
                    <a:pt x="121" y="190"/>
                    <a:pt x="318" y="125"/>
                  </a:cubicBezTo>
                  <a:cubicBezTo>
                    <a:pt x="449" y="83"/>
                    <a:pt x="580" y="42"/>
                    <a:pt x="7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41" name="Freeform 49">
              <a:extLst>
                <a:ext uri="{FF2B5EF4-FFF2-40B4-BE49-F238E27FC236}">
                  <a16:creationId xmlns:a16="http://schemas.microsoft.com/office/drawing/2014/main" xmlns="" id="{A696F775-96C3-4500-99B8-DE2B13783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125" y="1676400"/>
              <a:ext cx="906463" cy="1601787"/>
            </a:xfrm>
            <a:custGeom>
              <a:avLst/>
              <a:gdLst>
                <a:gd name="T0" fmla="*/ 487 w 726"/>
                <a:gd name="T1" fmla="*/ 1272 h 1272"/>
                <a:gd name="T2" fmla="*/ 322 w 726"/>
                <a:gd name="T3" fmla="*/ 1185 h 1272"/>
                <a:gd name="T4" fmla="*/ 371 w 726"/>
                <a:gd name="T5" fmla="*/ 609 h 1272"/>
                <a:gd name="T6" fmla="*/ 0 w 726"/>
                <a:gd name="T7" fmla="*/ 166 h 1272"/>
                <a:gd name="T8" fmla="*/ 87 w 726"/>
                <a:gd name="T9" fmla="*/ 0 h 1272"/>
                <a:gd name="T10" fmla="*/ 487 w 726"/>
                <a:gd name="T11" fmla="*/ 12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6" h="1272">
                  <a:moveTo>
                    <a:pt x="487" y="1272"/>
                  </a:moveTo>
                  <a:cubicBezTo>
                    <a:pt x="432" y="1243"/>
                    <a:pt x="378" y="1215"/>
                    <a:pt x="322" y="1185"/>
                  </a:cubicBezTo>
                  <a:cubicBezTo>
                    <a:pt x="414" y="999"/>
                    <a:pt x="434" y="807"/>
                    <a:pt x="371" y="609"/>
                  </a:cubicBezTo>
                  <a:cubicBezTo>
                    <a:pt x="309" y="412"/>
                    <a:pt x="183" y="266"/>
                    <a:pt x="0" y="166"/>
                  </a:cubicBezTo>
                  <a:cubicBezTo>
                    <a:pt x="29" y="110"/>
                    <a:pt x="58" y="55"/>
                    <a:pt x="87" y="0"/>
                  </a:cubicBezTo>
                  <a:cubicBezTo>
                    <a:pt x="559" y="240"/>
                    <a:pt x="726" y="828"/>
                    <a:pt x="487" y="12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  <p:sp>
          <p:nvSpPr>
            <p:cNvPr id="42" name="Freeform 50">
              <a:extLst>
                <a:ext uri="{FF2B5EF4-FFF2-40B4-BE49-F238E27FC236}">
                  <a16:creationId xmlns:a16="http://schemas.microsoft.com/office/drawing/2014/main" xmlns="" id="{1086A4B4-BC40-433E-8DC9-6E8E351AD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6975" y="2039938"/>
              <a:ext cx="639763" cy="1049337"/>
            </a:xfrm>
            <a:custGeom>
              <a:avLst/>
              <a:gdLst>
                <a:gd name="T0" fmla="*/ 185 w 513"/>
                <a:gd name="T1" fmla="*/ 748 h 833"/>
                <a:gd name="T2" fmla="*/ 214 w 513"/>
                <a:gd name="T3" fmla="*/ 416 h 833"/>
                <a:gd name="T4" fmla="*/ 0 w 513"/>
                <a:gd name="T5" fmla="*/ 161 h 833"/>
                <a:gd name="T6" fmla="*/ 84 w 513"/>
                <a:gd name="T7" fmla="*/ 0 h 833"/>
                <a:gd name="T8" fmla="*/ 347 w 513"/>
                <a:gd name="T9" fmla="*/ 833 h 833"/>
                <a:gd name="T10" fmla="*/ 185 w 513"/>
                <a:gd name="T11" fmla="*/ 748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3" h="833">
                  <a:moveTo>
                    <a:pt x="185" y="748"/>
                  </a:moveTo>
                  <a:cubicBezTo>
                    <a:pt x="239" y="639"/>
                    <a:pt x="250" y="529"/>
                    <a:pt x="214" y="416"/>
                  </a:cubicBezTo>
                  <a:cubicBezTo>
                    <a:pt x="178" y="303"/>
                    <a:pt x="106" y="219"/>
                    <a:pt x="0" y="161"/>
                  </a:cubicBezTo>
                  <a:cubicBezTo>
                    <a:pt x="29" y="107"/>
                    <a:pt x="56" y="53"/>
                    <a:pt x="84" y="0"/>
                  </a:cubicBezTo>
                  <a:cubicBezTo>
                    <a:pt x="375" y="139"/>
                    <a:pt x="513" y="525"/>
                    <a:pt x="347" y="833"/>
                  </a:cubicBezTo>
                  <a:cubicBezTo>
                    <a:pt x="294" y="805"/>
                    <a:pt x="241" y="777"/>
                    <a:pt x="185" y="7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>
                <a:solidFill>
                  <a:srgbClr val="282F39"/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B9B74A59-DBB8-4078-8E97-584798845076}"/>
              </a:ext>
            </a:extLst>
          </p:cNvPr>
          <p:cNvGrpSpPr/>
          <p:nvPr/>
        </p:nvGrpSpPr>
        <p:grpSpPr>
          <a:xfrm>
            <a:off x="5261297" y="2290247"/>
            <a:ext cx="729668" cy="652220"/>
            <a:chOff x="5418138" y="4568825"/>
            <a:chExt cx="568325" cy="508001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xmlns="" id="{0E0EB7EA-AA76-44AC-B3CA-E9E46F9D9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5963" y="4730750"/>
              <a:ext cx="128588" cy="346075"/>
            </a:xfrm>
            <a:custGeom>
              <a:avLst/>
              <a:gdLst>
                <a:gd name="T0" fmla="*/ 40 w 40"/>
                <a:gd name="T1" fmla="*/ 0 h 107"/>
                <a:gd name="T2" fmla="*/ 40 w 40"/>
                <a:gd name="T3" fmla="*/ 107 h 107"/>
                <a:gd name="T4" fmla="*/ 0 w 40"/>
                <a:gd name="T5" fmla="*/ 107 h 107"/>
                <a:gd name="T6" fmla="*/ 0 w 40"/>
                <a:gd name="T7" fmla="*/ 103 h 107"/>
                <a:gd name="T8" fmla="*/ 0 w 40"/>
                <a:gd name="T9" fmla="*/ 41 h 107"/>
                <a:gd name="T10" fmla="*/ 3 w 40"/>
                <a:gd name="T11" fmla="*/ 35 h 107"/>
                <a:gd name="T12" fmla="*/ 40 w 40"/>
                <a:gd name="T1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07">
                  <a:moveTo>
                    <a:pt x="40" y="0"/>
                  </a:moveTo>
                  <a:cubicBezTo>
                    <a:pt x="40" y="107"/>
                    <a:pt x="40" y="107"/>
                    <a:pt x="40" y="107"/>
                  </a:cubicBezTo>
                  <a:cubicBezTo>
                    <a:pt x="40" y="107"/>
                    <a:pt x="14" y="107"/>
                    <a:pt x="0" y="107"/>
                  </a:cubicBezTo>
                  <a:cubicBezTo>
                    <a:pt x="0" y="106"/>
                    <a:pt x="0" y="104"/>
                    <a:pt x="0" y="103"/>
                  </a:cubicBezTo>
                  <a:cubicBezTo>
                    <a:pt x="0" y="82"/>
                    <a:pt x="0" y="62"/>
                    <a:pt x="0" y="41"/>
                  </a:cubicBezTo>
                  <a:cubicBezTo>
                    <a:pt x="0" y="39"/>
                    <a:pt x="1" y="36"/>
                    <a:pt x="3" y="35"/>
                  </a:cubicBezTo>
                  <a:cubicBezTo>
                    <a:pt x="14" y="24"/>
                    <a:pt x="40" y="0"/>
                    <a:pt x="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xmlns="" id="{23D526AC-BB46-4ABD-ADF6-BB4C214E0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8138" y="4568825"/>
              <a:ext cx="568325" cy="323850"/>
            </a:xfrm>
            <a:custGeom>
              <a:avLst/>
              <a:gdLst>
                <a:gd name="T0" fmla="*/ 81 w 176"/>
                <a:gd name="T1" fmla="*/ 80 h 100"/>
                <a:gd name="T2" fmla="*/ 143 w 176"/>
                <a:gd name="T3" fmla="*/ 22 h 100"/>
                <a:gd name="T4" fmla="*/ 139 w 176"/>
                <a:gd name="T5" fmla="*/ 17 h 100"/>
                <a:gd name="T6" fmla="*/ 141 w 176"/>
                <a:gd name="T7" fmla="*/ 8 h 100"/>
                <a:gd name="T8" fmla="*/ 168 w 176"/>
                <a:gd name="T9" fmla="*/ 1 h 100"/>
                <a:gd name="T10" fmla="*/ 175 w 176"/>
                <a:gd name="T11" fmla="*/ 9 h 100"/>
                <a:gd name="T12" fmla="*/ 168 w 176"/>
                <a:gd name="T13" fmla="*/ 34 h 100"/>
                <a:gd name="T14" fmla="*/ 158 w 176"/>
                <a:gd name="T15" fmla="*/ 37 h 100"/>
                <a:gd name="T16" fmla="*/ 154 w 176"/>
                <a:gd name="T17" fmla="*/ 31 h 100"/>
                <a:gd name="T18" fmla="*/ 134 w 176"/>
                <a:gd name="T19" fmla="*/ 49 h 100"/>
                <a:gd name="T20" fmla="*/ 84 w 176"/>
                <a:gd name="T21" fmla="*/ 96 h 100"/>
                <a:gd name="T22" fmla="*/ 77 w 176"/>
                <a:gd name="T23" fmla="*/ 96 h 100"/>
                <a:gd name="T24" fmla="*/ 51 w 176"/>
                <a:gd name="T25" fmla="*/ 70 h 100"/>
                <a:gd name="T26" fmla="*/ 44 w 176"/>
                <a:gd name="T27" fmla="*/ 69 h 100"/>
                <a:gd name="T28" fmla="*/ 10 w 176"/>
                <a:gd name="T29" fmla="*/ 100 h 100"/>
                <a:gd name="T30" fmla="*/ 9 w 176"/>
                <a:gd name="T31" fmla="*/ 100 h 100"/>
                <a:gd name="T32" fmla="*/ 10 w 176"/>
                <a:gd name="T33" fmla="*/ 82 h 100"/>
                <a:gd name="T34" fmla="*/ 45 w 176"/>
                <a:gd name="T35" fmla="*/ 50 h 100"/>
                <a:gd name="T36" fmla="*/ 51 w 176"/>
                <a:gd name="T37" fmla="*/ 50 h 100"/>
                <a:gd name="T38" fmla="*/ 79 w 176"/>
                <a:gd name="T39" fmla="*/ 78 h 100"/>
                <a:gd name="T40" fmla="*/ 81 w 176"/>
                <a:gd name="T41" fmla="*/ 8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" h="100">
                  <a:moveTo>
                    <a:pt x="81" y="80"/>
                  </a:moveTo>
                  <a:cubicBezTo>
                    <a:pt x="102" y="60"/>
                    <a:pt x="122" y="41"/>
                    <a:pt x="143" y="22"/>
                  </a:cubicBezTo>
                  <a:cubicBezTo>
                    <a:pt x="141" y="20"/>
                    <a:pt x="140" y="19"/>
                    <a:pt x="139" y="17"/>
                  </a:cubicBezTo>
                  <a:cubicBezTo>
                    <a:pt x="135" y="14"/>
                    <a:pt x="136" y="10"/>
                    <a:pt x="141" y="8"/>
                  </a:cubicBezTo>
                  <a:cubicBezTo>
                    <a:pt x="150" y="6"/>
                    <a:pt x="159" y="3"/>
                    <a:pt x="168" y="1"/>
                  </a:cubicBezTo>
                  <a:cubicBezTo>
                    <a:pt x="173" y="0"/>
                    <a:pt x="176" y="3"/>
                    <a:pt x="175" y="9"/>
                  </a:cubicBezTo>
                  <a:cubicBezTo>
                    <a:pt x="173" y="17"/>
                    <a:pt x="170" y="26"/>
                    <a:pt x="168" y="34"/>
                  </a:cubicBezTo>
                  <a:cubicBezTo>
                    <a:pt x="166" y="40"/>
                    <a:pt x="163" y="41"/>
                    <a:pt x="158" y="37"/>
                  </a:cubicBezTo>
                  <a:cubicBezTo>
                    <a:pt x="157" y="35"/>
                    <a:pt x="155" y="33"/>
                    <a:pt x="154" y="31"/>
                  </a:cubicBezTo>
                  <a:cubicBezTo>
                    <a:pt x="147" y="38"/>
                    <a:pt x="140" y="44"/>
                    <a:pt x="134" y="49"/>
                  </a:cubicBezTo>
                  <a:cubicBezTo>
                    <a:pt x="117" y="65"/>
                    <a:pt x="100" y="80"/>
                    <a:pt x="84" y="96"/>
                  </a:cubicBezTo>
                  <a:cubicBezTo>
                    <a:pt x="81" y="99"/>
                    <a:pt x="79" y="98"/>
                    <a:pt x="77" y="96"/>
                  </a:cubicBezTo>
                  <a:cubicBezTo>
                    <a:pt x="68" y="87"/>
                    <a:pt x="59" y="78"/>
                    <a:pt x="51" y="70"/>
                  </a:cubicBezTo>
                  <a:cubicBezTo>
                    <a:pt x="48" y="67"/>
                    <a:pt x="47" y="67"/>
                    <a:pt x="44" y="69"/>
                  </a:cubicBezTo>
                  <a:cubicBezTo>
                    <a:pt x="33" y="80"/>
                    <a:pt x="21" y="90"/>
                    <a:pt x="10" y="100"/>
                  </a:cubicBezTo>
                  <a:cubicBezTo>
                    <a:pt x="9" y="100"/>
                    <a:pt x="9" y="100"/>
                    <a:pt x="9" y="100"/>
                  </a:cubicBezTo>
                  <a:cubicBezTo>
                    <a:pt x="0" y="90"/>
                    <a:pt x="0" y="90"/>
                    <a:pt x="10" y="82"/>
                  </a:cubicBezTo>
                  <a:cubicBezTo>
                    <a:pt x="21" y="71"/>
                    <a:pt x="33" y="61"/>
                    <a:pt x="45" y="50"/>
                  </a:cubicBezTo>
                  <a:cubicBezTo>
                    <a:pt x="47" y="48"/>
                    <a:pt x="49" y="48"/>
                    <a:pt x="51" y="50"/>
                  </a:cubicBezTo>
                  <a:cubicBezTo>
                    <a:pt x="60" y="60"/>
                    <a:pt x="70" y="69"/>
                    <a:pt x="79" y="78"/>
                  </a:cubicBezTo>
                  <a:cubicBezTo>
                    <a:pt x="80" y="79"/>
                    <a:pt x="80" y="79"/>
                    <a:pt x="81" y="8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xmlns="" id="{9AC769F5-1251-4DDC-8531-4B0908D0B7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9888" y="4856163"/>
              <a:ext cx="130175" cy="220663"/>
            </a:xfrm>
            <a:custGeom>
              <a:avLst/>
              <a:gdLst>
                <a:gd name="T0" fmla="*/ 37 w 40"/>
                <a:gd name="T1" fmla="*/ 0 h 68"/>
                <a:gd name="T2" fmla="*/ 40 w 40"/>
                <a:gd name="T3" fmla="*/ 2 h 68"/>
                <a:gd name="T4" fmla="*/ 40 w 40"/>
                <a:gd name="T5" fmla="*/ 67 h 68"/>
                <a:gd name="T6" fmla="*/ 40 w 40"/>
                <a:gd name="T7" fmla="*/ 68 h 68"/>
                <a:gd name="T8" fmla="*/ 0 w 40"/>
                <a:gd name="T9" fmla="*/ 68 h 68"/>
                <a:gd name="T10" fmla="*/ 0 w 40"/>
                <a:gd name="T11" fmla="*/ 34 h 68"/>
                <a:gd name="T12" fmla="*/ 1 w 40"/>
                <a:gd name="T13" fmla="*/ 32 h 68"/>
                <a:gd name="T14" fmla="*/ 37 w 40"/>
                <a:gd name="T1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68">
                  <a:moveTo>
                    <a:pt x="37" y="0"/>
                  </a:moveTo>
                  <a:cubicBezTo>
                    <a:pt x="40" y="2"/>
                    <a:pt x="40" y="2"/>
                    <a:pt x="40" y="2"/>
                  </a:cubicBezTo>
                  <a:cubicBezTo>
                    <a:pt x="40" y="24"/>
                    <a:pt x="40" y="46"/>
                    <a:pt x="40" y="67"/>
                  </a:cubicBezTo>
                  <a:cubicBezTo>
                    <a:pt x="40" y="67"/>
                    <a:pt x="40" y="68"/>
                    <a:pt x="40" y="68"/>
                  </a:cubicBezTo>
                  <a:cubicBezTo>
                    <a:pt x="27" y="68"/>
                    <a:pt x="14" y="68"/>
                    <a:pt x="0" y="68"/>
                  </a:cubicBezTo>
                  <a:cubicBezTo>
                    <a:pt x="0" y="57"/>
                    <a:pt x="0" y="45"/>
                    <a:pt x="0" y="34"/>
                  </a:cubicBezTo>
                  <a:cubicBezTo>
                    <a:pt x="0" y="33"/>
                    <a:pt x="1" y="32"/>
                    <a:pt x="1" y="32"/>
                  </a:cubicBezTo>
                  <a:cubicBezTo>
                    <a:pt x="13" y="21"/>
                    <a:pt x="37" y="0"/>
                    <a:pt x="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xmlns="" id="{F4DF0ED7-8074-4D48-9A76-0EA2A0FB7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338" y="4895850"/>
              <a:ext cx="128588" cy="180975"/>
            </a:xfrm>
            <a:custGeom>
              <a:avLst/>
              <a:gdLst>
                <a:gd name="T0" fmla="*/ 40 w 40"/>
                <a:gd name="T1" fmla="*/ 0 h 56"/>
                <a:gd name="T2" fmla="*/ 40 w 40"/>
                <a:gd name="T3" fmla="*/ 56 h 56"/>
                <a:gd name="T4" fmla="*/ 0 w 40"/>
                <a:gd name="T5" fmla="*/ 56 h 56"/>
                <a:gd name="T6" fmla="*/ 0 w 40"/>
                <a:gd name="T7" fmla="*/ 2 h 56"/>
                <a:gd name="T8" fmla="*/ 14 w 40"/>
                <a:gd name="T9" fmla="*/ 17 h 56"/>
                <a:gd name="T10" fmla="*/ 21 w 40"/>
                <a:gd name="T11" fmla="*/ 17 h 56"/>
                <a:gd name="T12" fmla="*/ 40 w 40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56">
                  <a:moveTo>
                    <a:pt x="40" y="0"/>
                  </a:moveTo>
                  <a:cubicBezTo>
                    <a:pt x="40" y="19"/>
                    <a:pt x="40" y="37"/>
                    <a:pt x="40" y="56"/>
                  </a:cubicBezTo>
                  <a:cubicBezTo>
                    <a:pt x="27" y="56"/>
                    <a:pt x="14" y="56"/>
                    <a:pt x="0" y="56"/>
                  </a:cubicBezTo>
                  <a:cubicBezTo>
                    <a:pt x="0" y="39"/>
                    <a:pt x="0" y="2"/>
                    <a:pt x="0" y="2"/>
                  </a:cubicBezTo>
                  <a:cubicBezTo>
                    <a:pt x="0" y="2"/>
                    <a:pt x="10" y="12"/>
                    <a:pt x="14" y="17"/>
                  </a:cubicBezTo>
                  <a:cubicBezTo>
                    <a:pt x="16" y="19"/>
                    <a:pt x="18" y="20"/>
                    <a:pt x="21" y="17"/>
                  </a:cubicBezTo>
                  <a:cubicBezTo>
                    <a:pt x="27" y="11"/>
                    <a:pt x="33" y="6"/>
                    <a:pt x="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xmlns="" id="{6031BDB4-4C56-4BA1-9248-1C3ACC80F99D}"/>
              </a:ext>
            </a:extLst>
          </p:cNvPr>
          <p:cNvGrpSpPr/>
          <p:nvPr/>
        </p:nvGrpSpPr>
        <p:grpSpPr>
          <a:xfrm>
            <a:off x="5205318" y="4172058"/>
            <a:ext cx="758450" cy="798627"/>
            <a:chOff x="5995988" y="2712903"/>
            <a:chExt cx="2457450" cy="2587625"/>
          </a:xfrm>
        </p:grpSpPr>
        <p:sp>
          <p:nvSpPr>
            <p:cNvPr id="55" name="Freeform 6">
              <a:extLst>
                <a:ext uri="{FF2B5EF4-FFF2-40B4-BE49-F238E27FC236}">
                  <a16:creationId xmlns:a16="http://schemas.microsoft.com/office/drawing/2014/main" xmlns="" id="{7A6A5FD5-DC0E-4412-8D2E-B9E25C8107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988" y="2712903"/>
              <a:ext cx="2457450" cy="2587625"/>
            </a:xfrm>
            <a:custGeom>
              <a:avLst/>
              <a:gdLst>
                <a:gd name="T0" fmla="*/ 707 w 771"/>
                <a:gd name="T1" fmla="*/ 219 h 812"/>
                <a:gd name="T2" fmla="*/ 760 w 771"/>
                <a:gd name="T3" fmla="*/ 369 h 812"/>
                <a:gd name="T4" fmla="*/ 685 w 771"/>
                <a:gd name="T5" fmla="*/ 634 h 812"/>
                <a:gd name="T6" fmla="*/ 197 w 771"/>
                <a:gd name="T7" fmla="*/ 707 h 812"/>
                <a:gd name="T8" fmla="*/ 97 w 771"/>
                <a:gd name="T9" fmla="*/ 220 h 812"/>
                <a:gd name="T10" fmla="*/ 594 w 771"/>
                <a:gd name="T11" fmla="*/ 106 h 812"/>
                <a:gd name="T12" fmla="*/ 552 w 771"/>
                <a:gd name="T13" fmla="*/ 147 h 812"/>
                <a:gd name="T14" fmla="*/ 509 w 771"/>
                <a:gd name="T15" fmla="*/ 128 h 812"/>
                <a:gd name="T16" fmla="*/ 454 w 771"/>
                <a:gd name="T17" fmla="*/ 113 h 812"/>
                <a:gd name="T18" fmla="*/ 372 w 771"/>
                <a:gd name="T19" fmla="*/ 110 h 812"/>
                <a:gd name="T20" fmla="*/ 241 w 771"/>
                <a:gd name="T21" fmla="*/ 155 h 812"/>
                <a:gd name="T22" fmla="*/ 147 w 771"/>
                <a:gd name="T23" fmla="*/ 249 h 812"/>
                <a:gd name="T24" fmla="*/ 115 w 771"/>
                <a:gd name="T25" fmla="*/ 317 h 812"/>
                <a:gd name="T26" fmla="*/ 103 w 771"/>
                <a:gd name="T27" fmla="*/ 366 h 812"/>
                <a:gd name="T28" fmla="*/ 102 w 771"/>
                <a:gd name="T29" fmla="*/ 450 h 812"/>
                <a:gd name="T30" fmla="*/ 124 w 771"/>
                <a:gd name="T31" fmla="*/ 528 h 812"/>
                <a:gd name="T32" fmla="*/ 209 w 771"/>
                <a:gd name="T33" fmla="*/ 643 h 812"/>
                <a:gd name="T34" fmla="*/ 295 w 771"/>
                <a:gd name="T35" fmla="*/ 694 h 812"/>
                <a:gd name="T36" fmla="*/ 357 w 771"/>
                <a:gd name="T37" fmla="*/ 710 h 812"/>
                <a:gd name="T38" fmla="*/ 439 w 771"/>
                <a:gd name="T39" fmla="*/ 711 h 812"/>
                <a:gd name="T40" fmla="*/ 512 w 771"/>
                <a:gd name="T41" fmla="*/ 693 h 812"/>
                <a:gd name="T42" fmla="*/ 585 w 771"/>
                <a:gd name="T43" fmla="*/ 652 h 812"/>
                <a:gd name="T44" fmla="*/ 644 w 771"/>
                <a:gd name="T45" fmla="*/ 592 h 812"/>
                <a:gd name="T46" fmla="*/ 677 w 771"/>
                <a:gd name="T47" fmla="*/ 536 h 812"/>
                <a:gd name="T48" fmla="*/ 696 w 771"/>
                <a:gd name="T49" fmla="*/ 482 h 812"/>
                <a:gd name="T50" fmla="*/ 704 w 771"/>
                <a:gd name="T51" fmla="*/ 432 h 812"/>
                <a:gd name="T52" fmla="*/ 702 w 771"/>
                <a:gd name="T53" fmla="*/ 374 h 812"/>
                <a:gd name="T54" fmla="*/ 695 w 771"/>
                <a:gd name="T55" fmla="*/ 334 h 812"/>
                <a:gd name="T56" fmla="*/ 666 w 771"/>
                <a:gd name="T57" fmla="*/ 264 h 812"/>
                <a:gd name="T58" fmla="*/ 667 w 771"/>
                <a:gd name="T59" fmla="*/ 258 h 812"/>
                <a:gd name="T60" fmla="*/ 703 w 771"/>
                <a:gd name="T61" fmla="*/ 222 h 812"/>
                <a:gd name="T62" fmla="*/ 707 w 771"/>
                <a:gd name="T63" fmla="*/ 219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71" h="812">
                  <a:moveTo>
                    <a:pt x="707" y="219"/>
                  </a:moveTo>
                  <a:cubicBezTo>
                    <a:pt x="736" y="265"/>
                    <a:pt x="754" y="315"/>
                    <a:pt x="760" y="369"/>
                  </a:cubicBezTo>
                  <a:cubicBezTo>
                    <a:pt x="771" y="467"/>
                    <a:pt x="746" y="557"/>
                    <a:pt x="685" y="634"/>
                  </a:cubicBezTo>
                  <a:cubicBezTo>
                    <a:pt x="561" y="789"/>
                    <a:pt x="347" y="812"/>
                    <a:pt x="197" y="707"/>
                  </a:cubicBezTo>
                  <a:cubicBezTo>
                    <a:pt x="31" y="591"/>
                    <a:pt x="0" y="374"/>
                    <a:pt x="97" y="220"/>
                  </a:cubicBezTo>
                  <a:cubicBezTo>
                    <a:pt x="203" y="52"/>
                    <a:pt x="424" y="0"/>
                    <a:pt x="594" y="106"/>
                  </a:cubicBezTo>
                  <a:cubicBezTo>
                    <a:pt x="580" y="120"/>
                    <a:pt x="566" y="134"/>
                    <a:pt x="552" y="147"/>
                  </a:cubicBezTo>
                  <a:cubicBezTo>
                    <a:pt x="538" y="141"/>
                    <a:pt x="523" y="134"/>
                    <a:pt x="509" y="128"/>
                  </a:cubicBezTo>
                  <a:cubicBezTo>
                    <a:pt x="491" y="121"/>
                    <a:pt x="473" y="116"/>
                    <a:pt x="454" y="113"/>
                  </a:cubicBezTo>
                  <a:cubicBezTo>
                    <a:pt x="427" y="108"/>
                    <a:pt x="399" y="107"/>
                    <a:pt x="372" y="110"/>
                  </a:cubicBezTo>
                  <a:cubicBezTo>
                    <a:pt x="325" y="115"/>
                    <a:pt x="281" y="130"/>
                    <a:pt x="241" y="155"/>
                  </a:cubicBezTo>
                  <a:cubicBezTo>
                    <a:pt x="203" y="179"/>
                    <a:pt x="171" y="211"/>
                    <a:pt x="147" y="249"/>
                  </a:cubicBezTo>
                  <a:cubicBezTo>
                    <a:pt x="134" y="270"/>
                    <a:pt x="123" y="293"/>
                    <a:pt x="115" y="317"/>
                  </a:cubicBezTo>
                  <a:cubicBezTo>
                    <a:pt x="110" y="333"/>
                    <a:pt x="106" y="350"/>
                    <a:pt x="103" y="366"/>
                  </a:cubicBezTo>
                  <a:cubicBezTo>
                    <a:pt x="99" y="394"/>
                    <a:pt x="99" y="422"/>
                    <a:pt x="102" y="450"/>
                  </a:cubicBezTo>
                  <a:cubicBezTo>
                    <a:pt x="105" y="477"/>
                    <a:pt x="113" y="503"/>
                    <a:pt x="124" y="528"/>
                  </a:cubicBezTo>
                  <a:cubicBezTo>
                    <a:pt x="143" y="574"/>
                    <a:pt x="171" y="612"/>
                    <a:pt x="209" y="643"/>
                  </a:cubicBezTo>
                  <a:cubicBezTo>
                    <a:pt x="235" y="665"/>
                    <a:pt x="263" y="682"/>
                    <a:pt x="295" y="694"/>
                  </a:cubicBezTo>
                  <a:cubicBezTo>
                    <a:pt x="315" y="701"/>
                    <a:pt x="336" y="707"/>
                    <a:pt x="357" y="710"/>
                  </a:cubicBezTo>
                  <a:cubicBezTo>
                    <a:pt x="384" y="714"/>
                    <a:pt x="412" y="715"/>
                    <a:pt x="439" y="711"/>
                  </a:cubicBezTo>
                  <a:cubicBezTo>
                    <a:pt x="464" y="708"/>
                    <a:pt x="488" y="702"/>
                    <a:pt x="512" y="693"/>
                  </a:cubicBezTo>
                  <a:cubicBezTo>
                    <a:pt x="538" y="683"/>
                    <a:pt x="563" y="669"/>
                    <a:pt x="585" y="652"/>
                  </a:cubicBezTo>
                  <a:cubicBezTo>
                    <a:pt x="607" y="635"/>
                    <a:pt x="627" y="615"/>
                    <a:pt x="644" y="592"/>
                  </a:cubicBezTo>
                  <a:cubicBezTo>
                    <a:pt x="657" y="575"/>
                    <a:pt x="668" y="556"/>
                    <a:pt x="677" y="536"/>
                  </a:cubicBezTo>
                  <a:cubicBezTo>
                    <a:pt x="686" y="519"/>
                    <a:pt x="692" y="501"/>
                    <a:pt x="696" y="482"/>
                  </a:cubicBezTo>
                  <a:cubicBezTo>
                    <a:pt x="700" y="465"/>
                    <a:pt x="703" y="449"/>
                    <a:pt x="704" y="432"/>
                  </a:cubicBezTo>
                  <a:cubicBezTo>
                    <a:pt x="704" y="413"/>
                    <a:pt x="704" y="393"/>
                    <a:pt x="702" y="374"/>
                  </a:cubicBezTo>
                  <a:cubicBezTo>
                    <a:pt x="701" y="361"/>
                    <a:pt x="698" y="347"/>
                    <a:pt x="695" y="334"/>
                  </a:cubicBezTo>
                  <a:cubicBezTo>
                    <a:pt x="689" y="310"/>
                    <a:pt x="679" y="286"/>
                    <a:pt x="666" y="264"/>
                  </a:cubicBezTo>
                  <a:cubicBezTo>
                    <a:pt x="665" y="262"/>
                    <a:pt x="665" y="260"/>
                    <a:pt x="667" y="258"/>
                  </a:cubicBezTo>
                  <a:cubicBezTo>
                    <a:pt x="680" y="246"/>
                    <a:pt x="691" y="234"/>
                    <a:pt x="703" y="222"/>
                  </a:cubicBezTo>
                  <a:cubicBezTo>
                    <a:pt x="704" y="221"/>
                    <a:pt x="705" y="220"/>
                    <a:pt x="707" y="2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56" name="Freeform 7">
              <a:extLst>
                <a:ext uri="{FF2B5EF4-FFF2-40B4-BE49-F238E27FC236}">
                  <a16:creationId xmlns:a16="http://schemas.microsoft.com/office/drawing/2014/main" xmlns="" id="{B3035BEF-E7BA-4BD2-B54B-0CD562F6F9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5101" y="3270116"/>
              <a:ext cx="1450975" cy="1435100"/>
            </a:xfrm>
            <a:custGeom>
              <a:avLst/>
              <a:gdLst>
                <a:gd name="T0" fmla="*/ 350 w 455"/>
                <a:gd name="T1" fmla="*/ 54 h 450"/>
                <a:gd name="T2" fmla="*/ 311 w 455"/>
                <a:gd name="T3" fmla="*/ 93 h 450"/>
                <a:gd name="T4" fmla="*/ 305 w 455"/>
                <a:gd name="T5" fmla="*/ 94 h 450"/>
                <a:gd name="T6" fmla="*/ 262 w 455"/>
                <a:gd name="T7" fmla="*/ 81 h 450"/>
                <a:gd name="T8" fmla="*/ 210 w 455"/>
                <a:gd name="T9" fmla="*/ 82 h 450"/>
                <a:gd name="T10" fmla="*/ 148 w 455"/>
                <a:gd name="T11" fmla="*/ 109 h 450"/>
                <a:gd name="T12" fmla="*/ 103 w 455"/>
                <a:gd name="T13" fmla="*/ 160 h 450"/>
                <a:gd name="T14" fmla="*/ 84 w 455"/>
                <a:gd name="T15" fmla="*/ 216 h 450"/>
                <a:gd name="T16" fmla="*/ 90 w 455"/>
                <a:gd name="T17" fmla="*/ 283 h 450"/>
                <a:gd name="T18" fmla="*/ 154 w 455"/>
                <a:gd name="T19" fmla="*/ 367 h 450"/>
                <a:gd name="T20" fmla="*/ 225 w 455"/>
                <a:gd name="T21" fmla="*/ 392 h 450"/>
                <a:gd name="T22" fmla="*/ 302 w 455"/>
                <a:gd name="T23" fmla="*/ 379 h 450"/>
                <a:gd name="T24" fmla="*/ 364 w 455"/>
                <a:gd name="T25" fmla="*/ 330 h 450"/>
                <a:gd name="T26" fmla="*/ 391 w 455"/>
                <a:gd name="T27" fmla="*/ 273 h 450"/>
                <a:gd name="T28" fmla="*/ 395 w 455"/>
                <a:gd name="T29" fmla="*/ 223 h 450"/>
                <a:gd name="T30" fmla="*/ 380 w 455"/>
                <a:gd name="T31" fmla="*/ 167 h 450"/>
                <a:gd name="T32" fmla="*/ 422 w 455"/>
                <a:gd name="T33" fmla="*/ 125 h 450"/>
                <a:gd name="T34" fmla="*/ 453 w 455"/>
                <a:gd name="T35" fmla="*/ 242 h 450"/>
                <a:gd name="T36" fmla="*/ 418 w 455"/>
                <a:gd name="T37" fmla="*/ 354 h 450"/>
                <a:gd name="T38" fmla="*/ 235 w 455"/>
                <a:gd name="T39" fmla="*/ 450 h 450"/>
                <a:gd name="T40" fmla="*/ 85 w 455"/>
                <a:gd name="T41" fmla="*/ 385 h 450"/>
                <a:gd name="T42" fmla="*/ 95 w 455"/>
                <a:gd name="T43" fmla="*/ 78 h 450"/>
                <a:gd name="T44" fmla="*/ 350 w 455"/>
                <a:gd name="T45" fmla="*/ 54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5" h="450">
                  <a:moveTo>
                    <a:pt x="350" y="54"/>
                  </a:moveTo>
                  <a:cubicBezTo>
                    <a:pt x="337" y="67"/>
                    <a:pt x="324" y="80"/>
                    <a:pt x="311" y="93"/>
                  </a:cubicBezTo>
                  <a:cubicBezTo>
                    <a:pt x="310" y="94"/>
                    <a:pt x="307" y="95"/>
                    <a:pt x="305" y="94"/>
                  </a:cubicBezTo>
                  <a:cubicBezTo>
                    <a:pt x="292" y="87"/>
                    <a:pt x="277" y="83"/>
                    <a:pt x="262" y="81"/>
                  </a:cubicBezTo>
                  <a:cubicBezTo>
                    <a:pt x="244" y="79"/>
                    <a:pt x="227" y="79"/>
                    <a:pt x="210" y="82"/>
                  </a:cubicBezTo>
                  <a:cubicBezTo>
                    <a:pt x="187" y="87"/>
                    <a:pt x="166" y="96"/>
                    <a:pt x="148" y="109"/>
                  </a:cubicBezTo>
                  <a:cubicBezTo>
                    <a:pt x="129" y="123"/>
                    <a:pt x="114" y="140"/>
                    <a:pt x="103" y="160"/>
                  </a:cubicBezTo>
                  <a:cubicBezTo>
                    <a:pt x="93" y="178"/>
                    <a:pt x="87" y="196"/>
                    <a:pt x="84" y="216"/>
                  </a:cubicBezTo>
                  <a:cubicBezTo>
                    <a:pt x="81" y="239"/>
                    <a:pt x="83" y="261"/>
                    <a:pt x="90" y="283"/>
                  </a:cubicBezTo>
                  <a:cubicBezTo>
                    <a:pt x="101" y="319"/>
                    <a:pt x="123" y="347"/>
                    <a:pt x="154" y="367"/>
                  </a:cubicBezTo>
                  <a:cubicBezTo>
                    <a:pt x="176" y="381"/>
                    <a:pt x="199" y="389"/>
                    <a:pt x="225" y="392"/>
                  </a:cubicBezTo>
                  <a:cubicBezTo>
                    <a:pt x="252" y="394"/>
                    <a:pt x="277" y="390"/>
                    <a:pt x="302" y="379"/>
                  </a:cubicBezTo>
                  <a:cubicBezTo>
                    <a:pt x="327" y="368"/>
                    <a:pt x="348" y="352"/>
                    <a:pt x="364" y="330"/>
                  </a:cubicBezTo>
                  <a:cubicBezTo>
                    <a:pt x="377" y="313"/>
                    <a:pt x="386" y="294"/>
                    <a:pt x="391" y="273"/>
                  </a:cubicBezTo>
                  <a:cubicBezTo>
                    <a:pt x="395" y="256"/>
                    <a:pt x="397" y="240"/>
                    <a:pt x="395" y="223"/>
                  </a:cubicBezTo>
                  <a:cubicBezTo>
                    <a:pt x="394" y="204"/>
                    <a:pt x="389" y="185"/>
                    <a:pt x="380" y="167"/>
                  </a:cubicBezTo>
                  <a:cubicBezTo>
                    <a:pt x="394" y="153"/>
                    <a:pt x="408" y="139"/>
                    <a:pt x="422" y="125"/>
                  </a:cubicBezTo>
                  <a:cubicBezTo>
                    <a:pt x="444" y="161"/>
                    <a:pt x="455" y="200"/>
                    <a:pt x="453" y="242"/>
                  </a:cubicBezTo>
                  <a:cubicBezTo>
                    <a:pt x="452" y="283"/>
                    <a:pt x="441" y="320"/>
                    <a:pt x="418" y="354"/>
                  </a:cubicBezTo>
                  <a:cubicBezTo>
                    <a:pt x="374" y="418"/>
                    <a:pt x="312" y="450"/>
                    <a:pt x="235" y="450"/>
                  </a:cubicBezTo>
                  <a:cubicBezTo>
                    <a:pt x="176" y="450"/>
                    <a:pt x="125" y="427"/>
                    <a:pt x="85" y="385"/>
                  </a:cubicBezTo>
                  <a:cubicBezTo>
                    <a:pt x="0" y="295"/>
                    <a:pt x="6" y="160"/>
                    <a:pt x="95" y="78"/>
                  </a:cubicBezTo>
                  <a:cubicBezTo>
                    <a:pt x="179" y="0"/>
                    <a:pt x="293" y="14"/>
                    <a:pt x="350" y="5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57" name="Freeform 8">
              <a:extLst>
                <a:ext uri="{FF2B5EF4-FFF2-40B4-BE49-F238E27FC236}">
                  <a16:creationId xmlns:a16="http://schemas.microsoft.com/office/drawing/2014/main" xmlns="" id="{7E0CCD63-3441-4406-A9AA-2889A452D9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0563" y="2874828"/>
              <a:ext cx="1381125" cy="1384300"/>
            </a:xfrm>
            <a:custGeom>
              <a:avLst/>
              <a:gdLst>
                <a:gd name="T0" fmla="*/ 363 w 433"/>
                <a:gd name="T1" fmla="*/ 0 h 434"/>
                <a:gd name="T2" fmla="*/ 363 w 433"/>
                <a:gd name="T3" fmla="*/ 71 h 434"/>
                <a:gd name="T4" fmla="*/ 432 w 433"/>
                <a:gd name="T5" fmla="*/ 71 h 434"/>
                <a:gd name="T6" fmla="*/ 433 w 433"/>
                <a:gd name="T7" fmla="*/ 73 h 434"/>
                <a:gd name="T8" fmla="*/ 408 w 433"/>
                <a:gd name="T9" fmla="*/ 98 h 434"/>
                <a:gd name="T10" fmla="*/ 303 w 433"/>
                <a:gd name="T11" fmla="*/ 203 h 434"/>
                <a:gd name="T12" fmla="*/ 292 w 433"/>
                <a:gd name="T13" fmla="*/ 207 h 434"/>
                <a:gd name="T14" fmla="*/ 262 w 433"/>
                <a:gd name="T15" fmla="*/ 208 h 434"/>
                <a:gd name="T16" fmla="*/ 255 w 433"/>
                <a:gd name="T17" fmla="*/ 210 h 434"/>
                <a:gd name="T18" fmla="*/ 176 w 433"/>
                <a:gd name="T19" fmla="*/ 289 h 434"/>
                <a:gd name="T20" fmla="*/ 141 w 433"/>
                <a:gd name="T21" fmla="*/ 325 h 434"/>
                <a:gd name="T22" fmla="*/ 140 w 433"/>
                <a:gd name="T23" fmla="*/ 330 h 434"/>
                <a:gd name="T24" fmla="*/ 146 w 433"/>
                <a:gd name="T25" fmla="*/ 354 h 434"/>
                <a:gd name="T26" fmla="*/ 121 w 433"/>
                <a:gd name="T27" fmla="*/ 415 h 434"/>
                <a:gd name="T28" fmla="*/ 67 w 433"/>
                <a:gd name="T29" fmla="*/ 432 h 434"/>
                <a:gd name="T30" fmla="*/ 12 w 433"/>
                <a:gd name="T31" fmla="*/ 397 h 434"/>
                <a:gd name="T32" fmla="*/ 4 w 433"/>
                <a:gd name="T33" fmla="*/ 342 h 434"/>
                <a:gd name="T34" fmla="*/ 46 w 433"/>
                <a:gd name="T35" fmla="*/ 294 h 434"/>
                <a:gd name="T36" fmla="*/ 105 w 433"/>
                <a:gd name="T37" fmla="*/ 295 h 434"/>
                <a:gd name="T38" fmla="*/ 110 w 433"/>
                <a:gd name="T39" fmla="*/ 293 h 434"/>
                <a:gd name="T40" fmla="*/ 191 w 433"/>
                <a:gd name="T41" fmla="*/ 213 h 434"/>
                <a:gd name="T42" fmla="*/ 223 w 433"/>
                <a:gd name="T43" fmla="*/ 181 h 434"/>
                <a:gd name="T44" fmla="*/ 227 w 433"/>
                <a:gd name="T45" fmla="*/ 171 h 434"/>
                <a:gd name="T46" fmla="*/ 227 w 433"/>
                <a:gd name="T47" fmla="*/ 143 h 434"/>
                <a:gd name="T48" fmla="*/ 231 w 433"/>
                <a:gd name="T49" fmla="*/ 131 h 434"/>
                <a:gd name="T50" fmla="*/ 360 w 433"/>
                <a:gd name="T51" fmla="*/ 3 h 434"/>
                <a:gd name="T52" fmla="*/ 363 w 433"/>
                <a:gd name="T53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3" h="434">
                  <a:moveTo>
                    <a:pt x="363" y="0"/>
                  </a:moveTo>
                  <a:cubicBezTo>
                    <a:pt x="363" y="24"/>
                    <a:pt x="363" y="47"/>
                    <a:pt x="363" y="71"/>
                  </a:cubicBezTo>
                  <a:cubicBezTo>
                    <a:pt x="386" y="71"/>
                    <a:pt x="409" y="71"/>
                    <a:pt x="432" y="71"/>
                  </a:cubicBezTo>
                  <a:cubicBezTo>
                    <a:pt x="432" y="72"/>
                    <a:pt x="432" y="73"/>
                    <a:pt x="433" y="73"/>
                  </a:cubicBezTo>
                  <a:cubicBezTo>
                    <a:pt x="424" y="81"/>
                    <a:pt x="416" y="90"/>
                    <a:pt x="408" y="98"/>
                  </a:cubicBezTo>
                  <a:cubicBezTo>
                    <a:pt x="373" y="133"/>
                    <a:pt x="338" y="168"/>
                    <a:pt x="303" y="203"/>
                  </a:cubicBezTo>
                  <a:cubicBezTo>
                    <a:pt x="300" y="206"/>
                    <a:pt x="297" y="208"/>
                    <a:pt x="292" y="207"/>
                  </a:cubicBezTo>
                  <a:cubicBezTo>
                    <a:pt x="282" y="207"/>
                    <a:pt x="272" y="207"/>
                    <a:pt x="262" y="208"/>
                  </a:cubicBezTo>
                  <a:cubicBezTo>
                    <a:pt x="260" y="208"/>
                    <a:pt x="256" y="209"/>
                    <a:pt x="255" y="210"/>
                  </a:cubicBezTo>
                  <a:cubicBezTo>
                    <a:pt x="228" y="237"/>
                    <a:pt x="202" y="263"/>
                    <a:pt x="176" y="289"/>
                  </a:cubicBezTo>
                  <a:cubicBezTo>
                    <a:pt x="164" y="301"/>
                    <a:pt x="152" y="313"/>
                    <a:pt x="141" y="325"/>
                  </a:cubicBezTo>
                  <a:cubicBezTo>
                    <a:pt x="140" y="326"/>
                    <a:pt x="139" y="328"/>
                    <a:pt x="140" y="330"/>
                  </a:cubicBezTo>
                  <a:cubicBezTo>
                    <a:pt x="143" y="338"/>
                    <a:pt x="145" y="346"/>
                    <a:pt x="146" y="354"/>
                  </a:cubicBezTo>
                  <a:cubicBezTo>
                    <a:pt x="148" y="379"/>
                    <a:pt x="139" y="399"/>
                    <a:pt x="121" y="415"/>
                  </a:cubicBezTo>
                  <a:cubicBezTo>
                    <a:pt x="105" y="428"/>
                    <a:pt x="87" y="434"/>
                    <a:pt x="67" y="432"/>
                  </a:cubicBezTo>
                  <a:cubicBezTo>
                    <a:pt x="43" y="429"/>
                    <a:pt x="25" y="417"/>
                    <a:pt x="12" y="397"/>
                  </a:cubicBezTo>
                  <a:cubicBezTo>
                    <a:pt x="2" y="380"/>
                    <a:pt x="0" y="361"/>
                    <a:pt x="4" y="342"/>
                  </a:cubicBezTo>
                  <a:cubicBezTo>
                    <a:pt x="10" y="320"/>
                    <a:pt x="24" y="303"/>
                    <a:pt x="46" y="294"/>
                  </a:cubicBezTo>
                  <a:cubicBezTo>
                    <a:pt x="66" y="285"/>
                    <a:pt x="86" y="286"/>
                    <a:pt x="105" y="295"/>
                  </a:cubicBezTo>
                  <a:cubicBezTo>
                    <a:pt x="107" y="295"/>
                    <a:pt x="109" y="294"/>
                    <a:pt x="110" y="293"/>
                  </a:cubicBezTo>
                  <a:cubicBezTo>
                    <a:pt x="137" y="267"/>
                    <a:pt x="164" y="240"/>
                    <a:pt x="191" y="213"/>
                  </a:cubicBezTo>
                  <a:cubicBezTo>
                    <a:pt x="202" y="202"/>
                    <a:pt x="212" y="191"/>
                    <a:pt x="223" y="181"/>
                  </a:cubicBezTo>
                  <a:cubicBezTo>
                    <a:pt x="226" y="178"/>
                    <a:pt x="227" y="175"/>
                    <a:pt x="227" y="171"/>
                  </a:cubicBezTo>
                  <a:cubicBezTo>
                    <a:pt x="227" y="162"/>
                    <a:pt x="227" y="152"/>
                    <a:pt x="227" y="143"/>
                  </a:cubicBezTo>
                  <a:cubicBezTo>
                    <a:pt x="226" y="138"/>
                    <a:pt x="228" y="135"/>
                    <a:pt x="231" y="131"/>
                  </a:cubicBezTo>
                  <a:cubicBezTo>
                    <a:pt x="274" y="88"/>
                    <a:pt x="317" y="45"/>
                    <a:pt x="360" y="3"/>
                  </a:cubicBezTo>
                  <a:cubicBezTo>
                    <a:pt x="361" y="2"/>
                    <a:pt x="362" y="1"/>
                    <a:pt x="36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solidFill>
                  <a:srgbClr val="282F39"/>
                </a:solidFill>
              </a:endParaRP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5AC869E8-0F6A-4C9C-A767-9A8B4FC3B69D}"/>
              </a:ext>
            </a:extLst>
          </p:cNvPr>
          <p:cNvSpPr txBox="1"/>
          <p:nvPr/>
        </p:nvSpPr>
        <p:spPr>
          <a:xfrm>
            <a:off x="8409350" y="1918636"/>
            <a:ext cx="3469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s-ES" sz="1500" dirty="0">
                <a:solidFill>
                  <a:srgbClr val="FFFFFF"/>
                </a:solidFill>
                <a:latin typeface="Open Sans" panose="020B0606030504020204" pitchFamily="34" charset="0"/>
              </a:rPr>
              <a:t>Mejora de imagen como colectivo.</a:t>
            </a:r>
            <a:endParaRPr lang="en-US" sz="1500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xmlns="" id="{EFFD9A7D-2C09-4C23-AEA9-780967EED539}"/>
              </a:ext>
            </a:extLst>
          </p:cNvPr>
          <p:cNvSpPr/>
          <p:nvPr/>
        </p:nvSpPr>
        <p:spPr>
          <a:xfrm>
            <a:off x="7931297" y="1911374"/>
            <a:ext cx="325386" cy="325386"/>
          </a:xfrm>
          <a:prstGeom prst="ellipse">
            <a:avLst/>
          </a:prstGeom>
          <a:solidFill>
            <a:srgbClr val="007A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xmlns="" id="{5B8FDE9B-33F3-4318-BE80-D171E276E309}"/>
              </a:ext>
            </a:extLst>
          </p:cNvPr>
          <p:cNvSpPr/>
          <p:nvPr/>
        </p:nvSpPr>
        <p:spPr>
          <a:xfrm>
            <a:off x="7931297" y="5223976"/>
            <a:ext cx="325386" cy="325386"/>
          </a:xfrm>
          <a:prstGeom prst="ellipse">
            <a:avLst/>
          </a:prstGeom>
          <a:solidFill>
            <a:srgbClr val="074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xmlns="" id="{FB0BA32A-304A-4C20-BE9F-6571D381B247}"/>
              </a:ext>
            </a:extLst>
          </p:cNvPr>
          <p:cNvSpPr/>
          <p:nvPr/>
        </p:nvSpPr>
        <p:spPr>
          <a:xfrm>
            <a:off x="7931297" y="3240503"/>
            <a:ext cx="325386" cy="32538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xmlns="" id="{80D9B86B-40F1-4CDE-9EB8-5686ED60D1A8}"/>
              </a:ext>
            </a:extLst>
          </p:cNvPr>
          <p:cNvSpPr/>
          <p:nvPr/>
        </p:nvSpPr>
        <p:spPr>
          <a:xfrm>
            <a:off x="7931297" y="2524653"/>
            <a:ext cx="325386" cy="32538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2D96CE02-CD3D-4111-874A-3605DC34B286}"/>
              </a:ext>
            </a:extLst>
          </p:cNvPr>
          <p:cNvSpPr txBox="1"/>
          <p:nvPr/>
        </p:nvSpPr>
        <p:spPr>
          <a:xfrm>
            <a:off x="8409350" y="5129211"/>
            <a:ext cx="3469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s-ES" sz="1500" dirty="0">
                <a:solidFill>
                  <a:srgbClr val="FFFFFF"/>
                </a:solidFill>
                <a:latin typeface="Open Sans" panose="020B0606030504020204" pitchFamily="34" charset="0"/>
              </a:rPr>
              <a:t>Un punto de encuentro donde resolver tus dudas profesionales, estar al día de lo que afecta a la profesión.</a:t>
            </a:r>
            <a:endParaRPr lang="en-US" sz="1500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3B7E5B20-CCD2-4549-A35A-D2977CF6CC83}"/>
              </a:ext>
            </a:extLst>
          </p:cNvPr>
          <p:cNvSpPr txBox="1"/>
          <p:nvPr/>
        </p:nvSpPr>
        <p:spPr>
          <a:xfrm>
            <a:off x="8409350" y="3243499"/>
            <a:ext cx="3469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Colaborar </a:t>
            </a:r>
            <a:r>
              <a:rPr lang="es-ES" sz="1500" dirty="0">
                <a:solidFill>
                  <a:srgbClr val="FFFFFF"/>
                </a:solidFill>
                <a:latin typeface="Open Sans" panose="020B0606030504020204" pitchFamily="34" charset="0"/>
              </a:rPr>
              <a:t>activamente en el desarrollo de la </a:t>
            </a:r>
            <a:r>
              <a:rPr lang="es-E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profesión.</a:t>
            </a:r>
            <a:endParaRPr lang="en-US" sz="1500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F898A37E-075A-43DC-9DF1-36AB31237E38}"/>
              </a:ext>
            </a:extLst>
          </p:cNvPr>
          <p:cNvSpPr txBox="1"/>
          <p:nvPr/>
        </p:nvSpPr>
        <p:spPr>
          <a:xfrm>
            <a:off x="8409350" y="2541485"/>
            <a:ext cx="3469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s-ES" sz="1500" dirty="0">
                <a:solidFill>
                  <a:srgbClr val="FFFFFF"/>
                </a:solidFill>
                <a:latin typeface="Open Sans" panose="020B0606030504020204" pitchFamily="34" charset="0"/>
              </a:rPr>
              <a:t>Concienciación social de nuestra importancia.</a:t>
            </a:r>
            <a:endParaRPr lang="en-US" sz="1500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xmlns="" id="{A584DC5D-B96E-490C-BB8C-D38F4D82C70A}"/>
              </a:ext>
            </a:extLst>
          </p:cNvPr>
          <p:cNvSpPr/>
          <p:nvPr/>
        </p:nvSpPr>
        <p:spPr>
          <a:xfrm>
            <a:off x="7934299" y="3914500"/>
            <a:ext cx="325386" cy="325386"/>
          </a:xfrm>
          <a:prstGeom prst="ellipse">
            <a:avLst/>
          </a:prstGeom>
          <a:solidFill>
            <a:srgbClr val="C2C9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xmlns="" id="{EC27C758-9A80-49B1-BF5B-5A469285F631}"/>
              </a:ext>
            </a:extLst>
          </p:cNvPr>
          <p:cNvSpPr/>
          <p:nvPr/>
        </p:nvSpPr>
        <p:spPr>
          <a:xfrm>
            <a:off x="7931297" y="4544648"/>
            <a:ext cx="325386" cy="325386"/>
          </a:xfrm>
          <a:prstGeom prst="ellipse">
            <a:avLst/>
          </a:prstGeom>
          <a:solidFill>
            <a:srgbClr val="FCB4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CD3465C3-7CE4-4B66-977C-3E7B4E656180}"/>
              </a:ext>
            </a:extLst>
          </p:cNvPr>
          <p:cNvSpPr txBox="1"/>
          <p:nvPr/>
        </p:nvSpPr>
        <p:spPr>
          <a:xfrm>
            <a:off x="8409350" y="3889152"/>
            <a:ext cx="34694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s-ES" sz="1500" dirty="0">
                <a:solidFill>
                  <a:srgbClr val="FFFFFF"/>
                </a:solidFill>
                <a:latin typeface="Open Sans" panose="020B0606030504020204" pitchFamily="34" charset="0"/>
              </a:rPr>
              <a:t>Formación, empleo y participación en grupos de trabajo especializados.</a:t>
            </a:r>
            <a:endParaRPr lang="en-US" sz="1500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6D69B604-54E3-49D1-ABE1-6B06836E72FD}"/>
              </a:ext>
            </a:extLst>
          </p:cNvPr>
          <p:cNvSpPr txBox="1"/>
          <p:nvPr/>
        </p:nvSpPr>
        <p:spPr>
          <a:xfrm>
            <a:off x="8409350" y="4568659"/>
            <a:ext cx="34694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s-ES" sz="1500" dirty="0">
                <a:solidFill>
                  <a:srgbClr val="FFFFFF"/>
                </a:solidFill>
                <a:latin typeface="Open Sans" panose="020B0606030504020204" pitchFamily="34" charset="0"/>
              </a:rPr>
              <a:t>Defensa coordinada de la profesión.</a:t>
            </a:r>
            <a:endParaRPr lang="en-US" sz="1500" dirty="0">
              <a:solidFill>
                <a:srgbClr val="FFFFFF"/>
              </a:solidFill>
              <a:latin typeface="Open Sans" panose="020B0606030504020204" pitchFamily="34" charset="0"/>
            </a:endParaRPr>
          </a:p>
        </p:txBody>
      </p:sp>
      <p:pic>
        <p:nvPicPr>
          <p:cNvPr id="70" name="Picture 3" descr="F:\cosas colegio\shield-regul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582" y="4057315"/>
            <a:ext cx="757916" cy="107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76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 animBg="1"/>
      <p:bldP spid="60" grpId="0" animBg="1"/>
      <p:bldP spid="61" grpId="0" animBg="1"/>
      <p:bldP spid="62" grpId="0" animBg="1"/>
      <p:bldP spid="63" grpId="0"/>
      <p:bldP spid="64" grpId="0"/>
      <p:bldP spid="65" grpId="0"/>
      <p:bldP spid="66" grpId="0" animBg="1"/>
      <p:bldP spid="67" grpId="0" animBg="1"/>
      <p:bldP spid="68" grpId="0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32A87A5-E4E3-44E1-9D13-7D1E6DBE443C}"/>
              </a:ext>
            </a:extLst>
          </p:cNvPr>
          <p:cNvSpPr txBox="1"/>
          <p:nvPr/>
        </p:nvSpPr>
        <p:spPr>
          <a:xfrm>
            <a:off x="2530450" y="406051"/>
            <a:ext cx="81340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50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Colaboración</a:t>
            </a:r>
            <a:r>
              <a:rPr lang="en-US" sz="50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entre </a:t>
            </a:r>
            <a:r>
              <a:rPr lang="en-US" sz="50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colegios</a:t>
            </a:r>
            <a:endParaRPr lang="en-GB" sz="5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02F57185-A285-4D92-B8BA-00F8775D5B18}"/>
              </a:ext>
            </a:extLst>
          </p:cNvPr>
          <p:cNvGrpSpPr/>
          <p:nvPr/>
        </p:nvGrpSpPr>
        <p:grpSpPr>
          <a:xfrm>
            <a:off x="1332428" y="2341881"/>
            <a:ext cx="5421336" cy="3505226"/>
            <a:chOff x="1875629" y="2488979"/>
            <a:chExt cx="4667412" cy="3017770"/>
          </a:xfrm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xmlns="" id="{2F738D6F-C3CA-4BE9-BDC0-B06998C6E8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150" y="3040735"/>
              <a:ext cx="3062989" cy="2426604"/>
            </a:xfrm>
            <a:custGeom>
              <a:avLst/>
              <a:gdLst>
                <a:gd name="T0" fmla="*/ 323 w 664"/>
                <a:gd name="T1" fmla="*/ 471 h 486"/>
                <a:gd name="T2" fmla="*/ 332 w 664"/>
                <a:gd name="T3" fmla="*/ 458 h 486"/>
                <a:gd name="T4" fmla="*/ 302 w 664"/>
                <a:gd name="T5" fmla="*/ 385 h 486"/>
                <a:gd name="T6" fmla="*/ 299 w 664"/>
                <a:gd name="T7" fmla="*/ 384 h 486"/>
                <a:gd name="T8" fmla="*/ 293 w 664"/>
                <a:gd name="T9" fmla="*/ 334 h 486"/>
                <a:gd name="T10" fmla="*/ 248 w 664"/>
                <a:gd name="T11" fmla="*/ 312 h 486"/>
                <a:gd name="T12" fmla="*/ 212 w 664"/>
                <a:gd name="T13" fmla="*/ 256 h 486"/>
                <a:gd name="T14" fmla="*/ 150 w 664"/>
                <a:gd name="T15" fmla="*/ 282 h 486"/>
                <a:gd name="T16" fmla="*/ 63 w 664"/>
                <a:gd name="T17" fmla="*/ 271 h 486"/>
                <a:gd name="T18" fmla="*/ 44 w 664"/>
                <a:gd name="T19" fmla="*/ 246 h 486"/>
                <a:gd name="T20" fmla="*/ 2 w 664"/>
                <a:gd name="T21" fmla="*/ 191 h 486"/>
                <a:gd name="T22" fmla="*/ 2 w 664"/>
                <a:gd name="T23" fmla="*/ 183 h 486"/>
                <a:gd name="T24" fmla="*/ 67 w 664"/>
                <a:gd name="T25" fmla="*/ 80 h 486"/>
                <a:gd name="T26" fmla="*/ 116 w 664"/>
                <a:gd name="T27" fmla="*/ 3 h 486"/>
                <a:gd name="T28" fmla="*/ 122 w 664"/>
                <a:gd name="T29" fmla="*/ 2 h 486"/>
                <a:gd name="T30" fmla="*/ 155 w 664"/>
                <a:gd name="T31" fmla="*/ 19 h 486"/>
                <a:gd name="T32" fmla="*/ 181 w 664"/>
                <a:gd name="T33" fmla="*/ 26 h 486"/>
                <a:gd name="T34" fmla="*/ 217 w 664"/>
                <a:gd name="T35" fmla="*/ 32 h 486"/>
                <a:gd name="T36" fmla="*/ 223 w 664"/>
                <a:gd name="T37" fmla="*/ 33 h 486"/>
                <a:gd name="T38" fmla="*/ 214 w 664"/>
                <a:gd name="T39" fmla="*/ 44 h 486"/>
                <a:gd name="T40" fmla="*/ 170 w 664"/>
                <a:gd name="T41" fmla="*/ 102 h 486"/>
                <a:gd name="T42" fmla="*/ 171 w 664"/>
                <a:gd name="T43" fmla="*/ 151 h 486"/>
                <a:gd name="T44" fmla="*/ 217 w 664"/>
                <a:gd name="T45" fmla="*/ 166 h 486"/>
                <a:gd name="T46" fmla="*/ 245 w 664"/>
                <a:gd name="T47" fmla="*/ 152 h 486"/>
                <a:gd name="T48" fmla="*/ 308 w 664"/>
                <a:gd name="T49" fmla="*/ 119 h 486"/>
                <a:gd name="T50" fmla="*/ 353 w 664"/>
                <a:gd name="T51" fmla="*/ 96 h 486"/>
                <a:gd name="T52" fmla="*/ 372 w 664"/>
                <a:gd name="T53" fmla="*/ 97 h 486"/>
                <a:gd name="T54" fmla="*/ 538 w 664"/>
                <a:gd name="T55" fmla="*/ 205 h 486"/>
                <a:gd name="T56" fmla="*/ 647 w 664"/>
                <a:gd name="T57" fmla="*/ 275 h 486"/>
                <a:gd name="T58" fmla="*/ 663 w 664"/>
                <a:gd name="T59" fmla="*/ 308 h 486"/>
                <a:gd name="T60" fmla="*/ 643 w 664"/>
                <a:gd name="T61" fmla="*/ 334 h 486"/>
                <a:gd name="T62" fmla="*/ 612 w 664"/>
                <a:gd name="T63" fmla="*/ 331 h 486"/>
                <a:gd name="T64" fmla="*/ 483 w 664"/>
                <a:gd name="T65" fmla="*/ 254 h 486"/>
                <a:gd name="T66" fmla="*/ 463 w 664"/>
                <a:gd name="T67" fmla="*/ 242 h 486"/>
                <a:gd name="T68" fmla="*/ 448 w 664"/>
                <a:gd name="T69" fmla="*/ 247 h 486"/>
                <a:gd name="T70" fmla="*/ 451 w 664"/>
                <a:gd name="T71" fmla="*/ 262 h 486"/>
                <a:gd name="T72" fmla="*/ 496 w 664"/>
                <a:gd name="T73" fmla="*/ 289 h 486"/>
                <a:gd name="T74" fmla="*/ 527 w 664"/>
                <a:gd name="T75" fmla="*/ 307 h 486"/>
                <a:gd name="T76" fmla="*/ 571 w 664"/>
                <a:gd name="T77" fmla="*/ 333 h 486"/>
                <a:gd name="T78" fmla="*/ 588 w 664"/>
                <a:gd name="T79" fmla="*/ 344 h 486"/>
                <a:gd name="T80" fmla="*/ 586 w 664"/>
                <a:gd name="T81" fmla="*/ 384 h 486"/>
                <a:gd name="T82" fmla="*/ 544 w 664"/>
                <a:gd name="T83" fmla="*/ 388 h 486"/>
                <a:gd name="T84" fmla="*/ 455 w 664"/>
                <a:gd name="T85" fmla="*/ 339 h 486"/>
                <a:gd name="T86" fmla="*/ 428 w 664"/>
                <a:gd name="T87" fmla="*/ 325 h 486"/>
                <a:gd name="T88" fmla="*/ 411 w 664"/>
                <a:gd name="T89" fmla="*/ 329 h 486"/>
                <a:gd name="T90" fmla="*/ 416 w 664"/>
                <a:gd name="T91" fmla="*/ 345 h 486"/>
                <a:gd name="T92" fmla="*/ 482 w 664"/>
                <a:gd name="T93" fmla="*/ 381 h 486"/>
                <a:gd name="T94" fmla="*/ 522 w 664"/>
                <a:gd name="T95" fmla="*/ 404 h 486"/>
                <a:gd name="T96" fmla="*/ 529 w 664"/>
                <a:gd name="T97" fmla="*/ 433 h 486"/>
                <a:gd name="T98" fmla="*/ 486 w 664"/>
                <a:gd name="T99" fmla="*/ 450 h 486"/>
                <a:gd name="T100" fmla="*/ 461 w 664"/>
                <a:gd name="T101" fmla="*/ 438 h 486"/>
                <a:gd name="T102" fmla="*/ 407 w 664"/>
                <a:gd name="T103" fmla="*/ 410 h 486"/>
                <a:gd name="T104" fmla="*/ 393 w 664"/>
                <a:gd name="T105" fmla="*/ 403 h 486"/>
                <a:gd name="T106" fmla="*/ 376 w 664"/>
                <a:gd name="T107" fmla="*/ 407 h 486"/>
                <a:gd name="T108" fmla="*/ 382 w 664"/>
                <a:gd name="T109" fmla="*/ 424 h 486"/>
                <a:gd name="T110" fmla="*/ 435 w 664"/>
                <a:gd name="T111" fmla="*/ 451 h 486"/>
                <a:gd name="T112" fmla="*/ 464 w 664"/>
                <a:gd name="T113" fmla="*/ 466 h 486"/>
                <a:gd name="T114" fmla="*/ 441 w 664"/>
                <a:gd name="T115" fmla="*/ 479 h 486"/>
                <a:gd name="T116" fmla="*/ 387 w 664"/>
                <a:gd name="T117" fmla="*/ 481 h 486"/>
                <a:gd name="T118" fmla="*/ 335 w 664"/>
                <a:gd name="T119" fmla="*/ 473 h 486"/>
                <a:gd name="T120" fmla="*/ 323 w 664"/>
                <a:gd name="T121" fmla="*/ 471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64" h="486">
                  <a:moveTo>
                    <a:pt x="323" y="471"/>
                  </a:moveTo>
                  <a:cubicBezTo>
                    <a:pt x="326" y="467"/>
                    <a:pt x="329" y="462"/>
                    <a:pt x="332" y="458"/>
                  </a:cubicBezTo>
                  <a:cubicBezTo>
                    <a:pt x="352" y="431"/>
                    <a:pt x="338" y="391"/>
                    <a:pt x="302" y="385"/>
                  </a:cubicBezTo>
                  <a:cubicBezTo>
                    <a:pt x="301" y="385"/>
                    <a:pt x="300" y="384"/>
                    <a:pt x="299" y="384"/>
                  </a:cubicBezTo>
                  <a:cubicBezTo>
                    <a:pt x="306" y="366"/>
                    <a:pt x="304" y="349"/>
                    <a:pt x="293" y="334"/>
                  </a:cubicBezTo>
                  <a:cubicBezTo>
                    <a:pt x="282" y="319"/>
                    <a:pt x="267" y="312"/>
                    <a:pt x="248" y="312"/>
                  </a:cubicBezTo>
                  <a:cubicBezTo>
                    <a:pt x="250" y="285"/>
                    <a:pt x="239" y="264"/>
                    <a:pt x="212" y="256"/>
                  </a:cubicBezTo>
                  <a:cubicBezTo>
                    <a:pt x="185" y="247"/>
                    <a:pt x="165" y="258"/>
                    <a:pt x="150" y="282"/>
                  </a:cubicBezTo>
                  <a:cubicBezTo>
                    <a:pt x="132" y="246"/>
                    <a:pt x="87" y="242"/>
                    <a:pt x="63" y="271"/>
                  </a:cubicBezTo>
                  <a:cubicBezTo>
                    <a:pt x="56" y="262"/>
                    <a:pt x="50" y="254"/>
                    <a:pt x="44" y="246"/>
                  </a:cubicBezTo>
                  <a:cubicBezTo>
                    <a:pt x="30" y="227"/>
                    <a:pt x="16" y="209"/>
                    <a:pt x="2" y="191"/>
                  </a:cubicBezTo>
                  <a:cubicBezTo>
                    <a:pt x="0" y="188"/>
                    <a:pt x="0" y="186"/>
                    <a:pt x="2" y="183"/>
                  </a:cubicBezTo>
                  <a:cubicBezTo>
                    <a:pt x="24" y="149"/>
                    <a:pt x="45" y="115"/>
                    <a:pt x="67" y="80"/>
                  </a:cubicBezTo>
                  <a:cubicBezTo>
                    <a:pt x="83" y="54"/>
                    <a:pt x="99" y="29"/>
                    <a:pt x="116" y="3"/>
                  </a:cubicBezTo>
                  <a:cubicBezTo>
                    <a:pt x="118" y="0"/>
                    <a:pt x="120" y="1"/>
                    <a:pt x="122" y="2"/>
                  </a:cubicBezTo>
                  <a:cubicBezTo>
                    <a:pt x="133" y="8"/>
                    <a:pt x="143" y="14"/>
                    <a:pt x="155" y="19"/>
                  </a:cubicBezTo>
                  <a:cubicBezTo>
                    <a:pt x="163" y="22"/>
                    <a:pt x="172" y="24"/>
                    <a:pt x="181" y="26"/>
                  </a:cubicBezTo>
                  <a:cubicBezTo>
                    <a:pt x="193" y="28"/>
                    <a:pt x="205" y="30"/>
                    <a:pt x="217" y="32"/>
                  </a:cubicBezTo>
                  <a:cubicBezTo>
                    <a:pt x="219" y="32"/>
                    <a:pt x="220" y="32"/>
                    <a:pt x="223" y="33"/>
                  </a:cubicBezTo>
                  <a:cubicBezTo>
                    <a:pt x="220" y="37"/>
                    <a:pt x="217" y="41"/>
                    <a:pt x="214" y="44"/>
                  </a:cubicBezTo>
                  <a:cubicBezTo>
                    <a:pt x="199" y="64"/>
                    <a:pt x="184" y="83"/>
                    <a:pt x="170" y="102"/>
                  </a:cubicBezTo>
                  <a:cubicBezTo>
                    <a:pt x="159" y="117"/>
                    <a:pt x="160" y="137"/>
                    <a:pt x="171" y="151"/>
                  </a:cubicBezTo>
                  <a:cubicBezTo>
                    <a:pt x="181" y="165"/>
                    <a:pt x="202" y="172"/>
                    <a:pt x="217" y="166"/>
                  </a:cubicBezTo>
                  <a:cubicBezTo>
                    <a:pt x="226" y="162"/>
                    <a:pt x="236" y="157"/>
                    <a:pt x="245" y="152"/>
                  </a:cubicBezTo>
                  <a:cubicBezTo>
                    <a:pt x="266" y="141"/>
                    <a:pt x="287" y="130"/>
                    <a:pt x="308" y="119"/>
                  </a:cubicBezTo>
                  <a:cubicBezTo>
                    <a:pt x="323" y="111"/>
                    <a:pt x="338" y="104"/>
                    <a:pt x="353" y="96"/>
                  </a:cubicBezTo>
                  <a:cubicBezTo>
                    <a:pt x="360" y="92"/>
                    <a:pt x="366" y="93"/>
                    <a:pt x="372" y="97"/>
                  </a:cubicBezTo>
                  <a:cubicBezTo>
                    <a:pt x="428" y="133"/>
                    <a:pt x="483" y="169"/>
                    <a:pt x="538" y="205"/>
                  </a:cubicBezTo>
                  <a:cubicBezTo>
                    <a:pt x="575" y="228"/>
                    <a:pt x="611" y="252"/>
                    <a:pt x="647" y="275"/>
                  </a:cubicBezTo>
                  <a:cubicBezTo>
                    <a:pt x="659" y="283"/>
                    <a:pt x="664" y="294"/>
                    <a:pt x="663" y="308"/>
                  </a:cubicBezTo>
                  <a:cubicBezTo>
                    <a:pt x="662" y="320"/>
                    <a:pt x="655" y="329"/>
                    <a:pt x="643" y="334"/>
                  </a:cubicBezTo>
                  <a:cubicBezTo>
                    <a:pt x="632" y="339"/>
                    <a:pt x="622" y="337"/>
                    <a:pt x="612" y="331"/>
                  </a:cubicBezTo>
                  <a:cubicBezTo>
                    <a:pt x="569" y="306"/>
                    <a:pt x="526" y="280"/>
                    <a:pt x="483" y="254"/>
                  </a:cubicBezTo>
                  <a:cubicBezTo>
                    <a:pt x="477" y="250"/>
                    <a:pt x="470" y="246"/>
                    <a:pt x="463" y="242"/>
                  </a:cubicBezTo>
                  <a:cubicBezTo>
                    <a:pt x="457" y="239"/>
                    <a:pt x="451" y="241"/>
                    <a:pt x="448" y="247"/>
                  </a:cubicBezTo>
                  <a:cubicBezTo>
                    <a:pt x="445" y="252"/>
                    <a:pt x="446" y="259"/>
                    <a:pt x="451" y="262"/>
                  </a:cubicBezTo>
                  <a:cubicBezTo>
                    <a:pt x="466" y="271"/>
                    <a:pt x="481" y="280"/>
                    <a:pt x="496" y="289"/>
                  </a:cubicBezTo>
                  <a:cubicBezTo>
                    <a:pt x="506" y="295"/>
                    <a:pt x="516" y="301"/>
                    <a:pt x="527" y="307"/>
                  </a:cubicBezTo>
                  <a:cubicBezTo>
                    <a:pt x="541" y="316"/>
                    <a:pt x="556" y="325"/>
                    <a:pt x="571" y="333"/>
                  </a:cubicBezTo>
                  <a:cubicBezTo>
                    <a:pt x="577" y="337"/>
                    <a:pt x="583" y="340"/>
                    <a:pt x="588" y="344"/>
                  </a:cubicBezTo>
                  <a:cubicBezTo>
                    <a:pt x="600" y="354"/>
                    <a:pt x="601" y="372"/>
                    <a:pt x="586" y="384"/>
                  </a:cubicBezTo>
                  <a:cubicBezTo>
                    <a:pt x="573" y="394"/>
                    <a:pt x="559" y="396"/>
                    <a:pt x="544" y="388"/>
                  </a:cubicBezTo>
                  <a:cubicBezTo>
                    <a:pt x="514" y="372"/>
                    <a:pt x="484" y="355"/>
                    <a:pt x="455" y="339"/>
                  </a:cubicBezTo>
                  <a:cubicBezTo>
                    <a:pt x="446" y="334"/>
                    <a:pt x="437" y="329"/>
                    <a:pt x="428" y="325"/>
                  </a:cubicBezTo>
                  <a:cubicBezTo>
                    <a:pt x="421" y="321"/>
                    <a:pt x="414" y="323"/>
                    <a:pt x="411" y="329"/>
                  </a:cubicBezTo>
                  <a:cubicBezTo>
                    <a:pt x="407" y="335"/>
                    <a:pt x="410" y="341"/>
                    <a:pt x="416" y="345"/>
                  </a:cubicBezTo>
                  <a:cubicBezTo>
                    <a:pt x="438" y="357"/>
                    <a:pt x="460" y="369"/>
                    <a:pt x="482" y="381"/>
                  </a:cubicBezTo>
                  <a:cubicBezTo>
                    <a:pt x="496" y="389"/>
                    <a:pt x="509" y="396"/>
                    <a:pt x="522" y="404"/>
                  </a:cubicBezTo>
                  <a:cubicBezTo>
                    <a:pt x="531" y="410"/>
                    <a:pt x="534" y="423"/>
                    <a:pt x="529" y="433"/>
                  </a:cubicBezTo>
                  <a:cubicBezTo>
                    <a:pt x="519" y="449"/>
                    <a:pt x="503" y="456"/>
                    <a:pt x="486" y="450"/>
                  </a:cubicBezTo>
                  <a:cubicBezTo>
                    <a:pt x="478" y="447"/>
                    <a:pt x="469" y="442"/>
                    <a:pt x="461" y="438"/>
                  </a:cubicBezTo>
                  <a:cubicBezTo>
                    <a:pt x="443" y="429"/>
                    <a:pt x="425" y="419"/>
                    <a:pt x="407" y="410"/>
                  </a:cubicBezTo>
                  <a:cubicBezTo>
                    <a:pt x="402" y="408"/>
                    <a:pt x="398" y="406"/>
                    <a:pt x="393" y="403"/>
                  </a:cubicBezTo>
                  <a:cubicBezTo>
                    <a:pt x="386" y="400"/>
                    <a:pt x="379" y="401"/>
                    <a:pt x="376" y="407"/>
                  </a:cubicBezTo>
                  <a:cubicBezTo>
                    <a:pt x="372" y="413"/>
                    <a:pt x="375" y="420"/>
                    <a:pt x="382" y="424"/>
                  </a:cubicBezTo>
                  <a:cubicBezTo>
                    <a:pt x="399" y="433"/>
                    <a:pt x="417" y="442"/>
                    <a:pt x="435" y="451"/>
                  </a:cubicBezTo>
                  <a:cubicBezTo>
                    <a:pt x="445" y="456"/>
                    <a:pt x="454" y="461"/>
                    <a:pt x="464" y="466"/>
                  </a:cubicBezTo>
                  <a:cubicBezTo>
                    <a:pt x="457" y="472"/>
                    <a:pt x="449" y="476"/>
                    <a:pt x="441" y="479"/>
                  </a:cubicBezTo>
                  <a:cubicBezTo>
                    <a:pt x="423" y="486"/>
                    <a:pt x="405" y="484"/>
                    <a:pt x="387" y="481"/>
                  </a:cubicBezTo>
                  <a:cubicBezTo>
                    <a:pt x="370" y="479"/>
                    <a:pt x="352" y="476"/>
                    <a:pt x="335" y="473"/>
                  </a:cubicBezTo>
                  <a:cubicBezTo>
                    <a:pt x="331" y="473"/>
                    <a:pt x="327" y="472"/>
                    <a:pt x="323" y="47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xmlns="" id="{2B800FA1-78EE-45EF-9E28-46BDFC6E0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5454" y="2978805"/>
              <a:ext cx="2583746" cy="1373761"/>
            </a:xfrm>
            <a:custGeom>
              <a:avLst/>
              <a:gdLst>
                <a:gd name="T0" fmla="*/ 486 w 561"/>
                <a:gd name="T1" fmla="*/ 275 h 275"/>
                <a:gd name="T2" fmla="*/ 413 w 561"/>
                <a:gd name="T3" fmla="*/ 228 h 275"/>
                <a:gd name="T4" fmla="*/ 330 w 561"/>
                <a:gd name="T5" fmla="*/ 174 h 275"/>
                <a:gd name="T6" fmla="*/ 229 w 561"/>
                <a:gd name="T7" fmla="*/ 109 h 275"/>
                <a:gd name="T8" fmla="*/ 203 w 561"/>
                <a:gd name="T9" fmla="*/ 92 h 275"/>
                <a:gd name="T10" fmla="*/ 154 w 561"/>
                <a:gd name="T11" fmla="*/ 90 h 275"/>
                <a:gd name="T12" fmla="*/ 78 w 561"/>
                <a:gd name="T13" fmla="*/ 130 h 275"/>
                <a:gd name="T14" fmla="*/ 32 w 561"/>
                <a:gd name="T15" fmla="*/ 154 h 275"/>
                <a:gd name="T16" fmla="*/ 7 w 561"/>
                <a:gd name="T17" fmla="*/ 151 h 275"/>
                <a:gd name="T18" fmla="*/ 7 w 561"/>
                <a:gd name="T19" fmla="*/ 126 h 275"/>
                <a:gd name="T20" fmla="*/ 57 w 561"/>
                <a:gd name="T21" fmla="*/ 61 h 275"/>
                <a:gd name="T22" fmla="*/ 82 w 561"/>
                <a:gd name="T23" fmla="*/ 33 h 275"/>
                <a:gd name="T24" fmla="*/ 117 w 561"/>
                <a:gd name="T25" fmla="*/ 20 h 275"/>
                <a:gd name="T26" fmla="*/ 158 w 561"/>
                <a:gd name="T27" fmla="*/ 12 h 275"/>
                <a:gd name="T28" fmla="*/ 260 w 561"/>
                <a:gd name="T29" fmla="*/ 3 h 275"/>
                <a:gd name="T30" fmla="*/ 309 w 561"/>
                <a:gd name="T31" fmla="*/ 11 h 275"/>
                <a:gd name="T32" fmla="*/ 380 w 561"/>
                <a:gd name="T33" fmla="*/ 25 h 275"/>
                <a:gd name="T34" fmla="*/ 405 w 561"/>
                <a:gd name="T35" fmla="*/ 22 h 275"/>
                <a:gd name="T36" fmla="*/ 432 w 561"/>
                <a:gd name="T37" fmla="*/ 10 h 275"/>
                <a:gd name="T38" fmla="*/ 440 w 561"/>
                <a:gd name="T39" fmla="*/ 12 h 275"/>
                <a:gd name="T40" fmla="*/ 481 w 561"/>
                <a:gd name="T41" fmla="*/ 78 h 275"/>
                <a:gd name="T42" fmla="*/ 535 w 561"/>
                <a:gd name="T43" fmla="*/ 164 h 275"/>
                <a:gd name="T44" fmla="*/ 559 w 561"/>
                <a:gd name="T45" fmla="*/ 201 h 275"/>
                <a:gd name="T46" fmla="*/ 559 w 561"/>
                <a:gd name="T47" fmla="*/ 207 h 275"/>
                <a:gd name="T48" fmla="*/ 487 w 561"/>
                <a:gd name="T49" fmla="*/ 275 h 275"/>
                <a:gd name="T50" fmla="*/ 486 w 561"/>
                <a:gd name="T51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1" h="275">
                  <a:moveTo>
                    <a:pt x="486" y="275"/>
                  </a:moveTo>
                  <a:cubicBezTo>
                    <a:pt x="461" y="259"/>
                    <a:pt x="437" y="244"/>
                    <a:pt x="413" y="228"/>
                  </a:cubicBezTo>
                  <a:cubicBezTo>
                    <a:pt x="385" y="210"/>
                    <a:pt x="357" y="192"/>
                    <a:pt x="330" y="174"/>
                  </a:cubicBezTo>
                  <a:cubicBezTo>
                    <a:pt x="296" y="152"/>
                    <a:pt x="263" y="131"/>
                    <a:pt x="229" y="109"/>
                  </a:cubicBezTo>
                  <a:cubicBezTo>
                    <a:pt x="220" y="103"/>
                    <a:pt x="211" y="98"/>
                    <a:pt x="203" y="92"/>
                  </a:cubicBezTo>
                  <a:cubicBezTo>
                    <a:pt x="187" y="81"/>
                    <a:pt x="171" y="81"/>
                    <a:pt x="154" y="90"/>
                  </a:cubicBezTo>
                  <a:cubicBezTo>
                    <a:pt x="129" y="104"/>
                    <a:pt x="103" y="117"/>
                    <a:pt x="78" y="130"/>
                  </a:cubicBezTo>
                  <a:cubicBezTo>
                    <a:pt x="63" y="138"/>
                    <a:pt x="47" y="146"/>
                    <a:pt x="32" y="154"/>
                  </a:cubicBezTo>
                  <a:cubicBezTo>
                    <a:pt x="23" y="159"/>
                    <a:pt x="13" y="158"/>
                    <a:pt x="7" y="151"/>
                  </a:cubicBezTo>
                  <a:cubicBezTo>
                    <a:pt x="0" y="144"/>
                    <a:pt x="0" y="134"/>
                    <a:pt x="7" y="126"/>
                  </a:cubicBezTo>
                  <a:cubicBezTo>
                    <a:pt x="23" y="104"/>
                    <a:pt x="40" y="83"/>
                    <a:pt x="57" y="61"/>
                  </a:cubicBezTo>
                  <a:cubicBezTo>
                    <a:pt x="64" y="51"/>
                    <a:pt x="72" y="41"/>
                    <a:pt x="82" y="33"/>
                  </a:cubicBezTo>
                  <a:cubicBezTo>
                    <a:pt x="93" y="26"/>
                    <a:pt x="105" y="22"/>
                    <a:pt x="117" y="20"/>
                  </a:cubicBezTo>
                  <a:cubicBezTo>
                    <a:pt x="131" y="18"/>
                    <a:pt x="145" y="15"/>
                    <a:pt x="158" y="12"/>
                  </a:cubicBezTo>
                  <a:cubicBezTo>
                    <a:pt x="192" y="5"/>
                    <a:pt x="225" y="0"/>
                    <a:pt x="260" y="3"/>
                  </a:cubicBezTo>
                  <a:cubicBezTo>
                    <a:pt x="276" y="5"/>
                    <a:pt x="293" y="8"/>
                    <a:pt x="309" y="11"/>
                  </a:cubicBezTo>
                  <a:cubicBezTo>
                    <a:pt x="332" y="15"/>
                    <a:pt x="356" y="21"/>
                    <a:pt x="380" y="25"/>
                  </a:cubicBezTo>
                  <a:cubicBezTo>
                    <a:pt x="388" y="27"/>
                    <a:pt x="397" y="26"/>
                    <a:pt x="405" y="22"/>
                  </a:cubicBezTo>
                  <a:cubicBezTo>
                    <a:pt x="414" y="18"/>
                    <a:pt x="423" y="14"/>
                    <a:pt x="432" y="10"/>
                  </a:cubicBezTo>
                  <a:cubicBezTo>
                    <a:pt x="435" y="8"/>
                    <a:pt x="438" y="9"/>
                    <a:pt x="440" y="12"/>
                  </a:cubicBezTo>
                  <a:cubicBezTo>
                    <a:pt x="454" y="34"/>
                    <a:pt x="468" y="56"/>
                    <a:pt x="481" y="78"/>
                  </a:cubicBezTo>
                  <a:cubicBezTo>
                    <a:pt x="499" y="107"/>
                    <a:pt x="517" y="135"/>
                    <a:pt x="535" y="164"/>
                  </a:cubicBezTo>
                  <a:cubicBezTo>
                    <a:pt x="543" y="176"/>
                    <a:pt x="551" y="188"/>
                    <a:pt x="559" y="201"/>
                  </a:cubicBezTo>
                  <a:cubicBezTo>
                    <a:pt x="560" y="203"/>
                    <a:pt x="561" y="205"/>
                    <a:pt x="559" y="207"/>
                  </a:cubicBezTo>
                  <a:cubicBezTo>
                    <a:pt x="535" y="230"/>
                    <a:pt x="511" y="252"/>
                    <a:pt x="487" y="275"/>
                  </a:cubicBezTo>
                  <a:cubicBezTo>
                    <a:pt x="486" y="275"/>
                    <a:pt x="486" y="275"/>
                    <a:pt x="486" y="27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xmlns="" id="{DB5D56FA-A606-4E29-9CD7-95A53B5F3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6188" y="2488979"/>
              <a:ext cx="1166853" cy="1542666"/>
            </a:xfrm>
            <a:custGeom>
              <a:avLst/>
              <a:gdLst>
                <a:gd name="T0" fmla="*/ 99 w 254"/>
                <a:gd name="T1" fmla="*/ 0 h 309"/>
                <a:gd name="T2" fmla="*/ 254 w 254"/>
                <a:gd name="T3" fmla="*/ 246 h 309"/>
                <a:gd name="T4" fmla="*/ 234 w 254"/>
                <a:gd name="T5" fmla="*/ 259 h 309"/>
                <a:gd name="T6" fmla="*/ 160 w 254"/>
                <a:gd name="T7" fmla="*/ 307 h 309"/>
                <a:gd name="T8" fmla="*/ 154 w 254"/>
                <a:gd name="T9" fmla="*/ 306 h 309"/>
                <a:gd name="T10" fmla="*/ 71 w 254"/>
                <a:gd name="T11" fmla="*/ 175 h 309"/>
                <a:gd name="T12" fmla="*/ 22 w 254"/>
                <a:gd name="T13" fmla="*/ 96 h 309"/>
                <a:gd name="T14" fmla="*/ 2 w 254"/>
                <a:gd name="T15" fmla="*/ 66 h 309"/>
                <a:gd name="T16" fmla="*/ 3 w 254"/>
                <a:gd name="T17" fmla="*/ 60 h 309"/>
                <a:gd name="T18" fmla="*/ 52 w 254"/>
                <a:gd name="T19" fmla="*/ 29 h 309"/>
                <a:gd name="T20" fmla="*/ 90 w 254"/>
                <a:gd name="T21" fmla="*/ 4 h 309"/>
                <a:gd name="T22" fmla="*/ 99 w 254"/>
                <a:gd name="T23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4" h="309">
                  <a:moveTo>
                    <a:pt x="99" y="0"/>
                  </a:moveTo>
                  <a:cubicBezTo>
                    <a:pt x="151" y="82"/>
                    <a:pt x="203" y="164"/>
                    <a:pt x="254" y="246"/>
                  </a:cubicBezTo>
                  <a:cubicBezTo>
                    <a:pt x="248" y="250"/>
                    <a:pt x="241" y="255"/>
                    <a:pt x="234" y="259"/>
                  </a:cubicBezTo>
                  <a:cubicBezTo>
                    <a:pt x="210" y="275"/>
                    <a:pt x="185" y="291"/>
                    <a:pt x="160" y="307"/>
                  </a:cubicBezTo>
                  <a:cubicBezTo>
                    <a:pt x="157" y="308"/>
                    <a:pt x="156" y="309"/>
                    <a:pt x="154" y="306"/>
                  </a:cubicBezTo>
                  <a:cubicBezTo>
                    <a:pt x="126" y="262"/>
                    <a:pt x="99" y="219"/>
                    <a:pt x="71" y="175"/>
                  </a:cubicBezTo>
                  <a:cubicBezTo>
                    <a:pt x="55" y="149"/>
                    <a:pt x="38" y="123"/>
                    <a:pt x="22" y="96"/>
                  </a:cubicBezTo>
                  <a:cubicBezTo>
                    <a:pt x="15" y="86"/>
                    <a:pt x="9" y="76"/>
                    <a:pt x="2" y="66"/>
                  </a:cubicBezTo>
                  <a:cubicBezTo>
                    <a:pt x="0" y="63"/>
                    <a:pt x="1" y="62"/>
                    <a:pt x="3" y="60"/>
                  </a:cubicBezTo>
                  <a:cubicBezTo>
                    <a:pt x="19" y="50"/>
                    <a:pt x="36" y="39"/>
                    <a:pt x="52" y="29"/>
                  </a:cubicBezTo>
                  <a:cubicBezTo>
                    <a:pt x="65" y="21"/>
                    <a:pt x="77" y="13"/>
                    <a:pt x="90" y="4"/>
                  </a:cubicBezTo>
                  <a:cubicBezTo>
                    <a:pt x="93" y="3"/>
                    <a:pt x="96" y="1"/>
                    <a:pt x="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xmlns="" id="{22D9E2C5-1D1E-440E-949C-C90D898003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629" y="2528392"/>
              <a:ext cx="1177275" cy="1542666"/>
            </a:xfrm>
            <a:custGeom>
              <a:avLst/>
              <a:gdLst>
                <a:gd name="T0" fmla="*/ 156 w 254"/>
                <a:gd name="T1" fmla="*/ 0 h 309"/>
                <a:gd name="T2" fmla="*/ 254 w 254"/>
                <a:gd name="T3" fmla="*/ 62 h 309"/>
                <a:gd name="T4" fmla="*/ 98 w 254"/>
                <a:gd name="T5" fmla="*/ 309 h 309"/>
                <a:gd name="T6" fmla="*/ 0 w 254"/>
                <a:gd name="T7" fmla="*/ 247 h 309"/>
                <a:gd name="T8" fmla="*/ 156 w 254"/>
                <a:gd name="T9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309">
                  <a:moveTo>
                    <a:pt x="156" y="0"/>
                  </a:moveTo>
                  <a:cubicBezTo>
                    <a:pt x="189" y="21"/>
                    <a:pt x="221" y="41"/>
                    <a:pt x="254" y="62"/>
                  </a:cubicBezTo>
                  <a:cubicBezTo>
                    <a:pt x="202" y="144"/>
                    <a:pt x="150" y="226"/>
                    <a:pt x="98" y="309"/>
                  </a:cubicBezTo>
                  <a:cubicBezTo>
                    <a:pt x="65" y="288"/>
                    <a:pt x="33" y="268"/>
                    <a:pt x="0" y="247"/>
                  </a:cubicBezTo>
                  <a:cubicBezTo>
                    <a:pt x="52" y="165"/>
                    <a:pt x="104" y="83"/>
                    <a:pt x="1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xmlns="" id="{EF5FEBE8-012E-4173-AA56-887197085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9135" y="4408868"/>
              <a:ext cx="604263" cy="805116"/>
            </a:xfrm>
            <a:custGeom>
              <a:avLst/>
              <a:gdLst>
                <a:gd name="T0" fmla="*/ 30 w 132"/>
                <a:gd name="T1" fmla="*/ 162 h 162"/>
                <a:gd name="T2" fmla="*/ 6 w 132"/>
                <a:gd name="T3" fmla="*/ 147 h 162"/>
                <a:gd name="T4" fmla="*/ 7 w 132"/>
                <a:gd name="T5" fmla="*/ 119 h 162"/>
                <a:gd name="T6" fmla="*/ 78 w 132"/>
                <a:gd name="T7" fmla="*/ 16 h 162"/>
                <a:gd name="T8" fmla="*/ 117 w 132"/>
                <a:gd name="T9" fmla="*/ 8 h 162"/>
                <a:gd name="T10" fmla="*/ 124 w 132"/>
                <a:gd name="T11" fmla="*/ 46 h 162"/>
                <a:gd name="T12" fmla="*/ 70 w 132"/>
                <a:gd name="T13" fmla="*/ 125 h 162"/>
                <a:gd name="T14" fmla="*/ 54 w 132"/>
                <a:gd name="T15" fmla="*/ 149 h 162"/>
                <a:gd name="T16" fmla="*/ 30 w 132"/>
                <a:gd name="T17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162">
                  <a:moveTo>
                    <a:pt x="30" y="162"/>
                  </a:moveTo>
                  <a:cubicBezTo>
                    <a:pt x="19" y="162"/>
                    <a:pt x="11" y="156"/>
                    <a:pt x="6" y="147"/>
                  </a:cubicBezTo>
                  <a:cubicBezTo>
                    <a:pt x="0" y="138"/>
                    <a:pt x="1" y="128"/>
                    <a:pt x="7" y="119"/>
                  </a:cubicBezTo>
                  <a:cubicBezTo>
                    <a:pt x="31" y="85"/>
                    <a:pt x="54" y="50"/>
                    <a:pt x="78" y="16"/>
                  </a:cubicBezTo>
                  <a:cubicBezTo>
                    <a:pt x="86" y="3"/>
                    <a:pt x="104" y="0"/>
                    <a:pt x="117" y="8"/>
                  </a:cubicBezTo>
                  <a:cubicBezTo>
                    <a:pt x="129" y="17"/>
                    <a:pt x="132" y="34"/>
                    <a:pt x="124" y="46"/>
                  </a:cubicBezTo>
                  <a:cubicBezTo>
                    <a:pt x="106" y="73"/>
                    <a:pt x="88" y="99"/>
                    <a:pt x="70" y="125"/>
                  </a:cubicBezTo>
                  <a:cubicBezTo>
                    <a:pt x="65" y="133"/>
                    <a:pt x="59" y="141"/>
                    <a:pt x="54" y="149"/>
                  </a:cubicBezTo>
                  <a:cubicBezTo>
                    <a:pt x="48" y="157"/>
                    <a:pt x="41" y="162"/>
                    <a:pt x="30" y="16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xmlns="" id="{99771485-D4A8-473C-8DFF-A4C3E4636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1685" y="4718525"/>
              <a:ext cx="541753" cy="658731"/>
            </a:xfrm>
            <a:custGeom>
              <a:avLst/>
              <a:gdLst>
                <a:gd name="T0" fmla="*/ 36 w 118"/>
                <a:gd name="T1" fmla="*/ 133 h 133"/>
                <a:gd name="T2" fmla="*/ 8 w 118"/>
                <a:gd name="T3" fmla="*/ 95 h 133"/>
                <a:gd name="T4" fmla="*/ 20 w 118"/>
                <a:gd name="T5" fmla="*/ 77 h 133"/>
                <a:gd name="T6" fmla="*/ 65 w 118"/>
                <a:gd name="T7" fmla="*/ 12 h 133"/>
                <a:gd name="T8" fmla="*/ 88 w 118"/>
                <a:gd name="T9" fmla="*/ 1 h 133"/>
                <a:gd name="T10" fmla="*/ 112 w 118"/>
                <a:gd name="T11" fmla="*/ 18 h 133"/>
                <a:gd name="T12" fmla="*/ 105 w 118"/>
                <a:gd name="T13" fmla="*/ 51 h 133"/>
                <a:gd name="T14" fmla="*/ 67 w 118"/>
                <a:gd name="T15" fmla="*/ 105 h 133"/>
                <a:gd name="T16" fmla="*/ 57 w 118"/>
                <a:gd name="T17" fmla="*/ 121 h 133"/>
                <a:gd name="T18" fmla="*/ 36 w 118"/>
                <a:gd name="T19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33">
                  <a:moveTo>
                    <a:pt x="36" y="133"/>
                  </a:moveTo>
                  <a:cubicBezTo>
                    <a:pt x="13" y="133"/>
                    <a:pt x="0" y="113"/>
                    <a:pt x="8" y="95"/>
                  </a:cubicBezTo>
                  <a:cubicBezTo>
                    <a:pt x="11" y="88"/>
                    <a:pt x="16" y="83"/>
                    <a:pt x="20" y="77"/>
                  </a:cubicBezTo>
                  <a:cubicBezTo>
                    <a:pt x="35" y="55"/>
                    <a:pt x="50" y="34"/>
                    <a:pt x="65" y="12"/>
                  </a:cubicBezTo>
                  <a:cubicBezTo>
                    <a:pt x="70" y="4"/>
                    <a:pt x="79" y="0"/>
                    <a:pt x="88" y="1"/>
                  </a:cubicBezTo>
                  <a:cubicBezTo>
                    <a:pt x="99" y="2"/>
                    <a:pt x="107" y="8"/>
                    <a:pt x="112" y="18"/>
                  </a:cubicBezTo>
                  <a:cubicBezTo>
                    <a:pt x="118" y="31"/>
                    <a:pt x="112" y="41"/>
                    <a:pt x="105" y="51"/>
                  </a:cubicBezTo>
                  <a:cubicBezTo>
                    <a:pt x="93" y="69"/>
                    <a:pt x="80" y="87"/>
                    <a:pt x="67" y="105"/>
                  </a:cubicBezTo>
                  <a:cubicBezTo>
                    <a:pt x="64" y="110"/>
                    <a:pt x="61" y="116"/>
                    <a:pt x="57" y="121"/>
                  </a:cubicBezTo>
                  <a:cubicBezTo>
                    <a:pt x="51" y="129"/>
                    <a:pt x="44" y="133"/>
                    <a:pt x="36" y="1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xmlns="" id="{6DF16085-9BEC-4EF0-BF67-5178E73B5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680" y="4408868"/>
              <a:ext cx="416733" cy="534868"/>
            </a:xfrm>
            <a:custGeom>
              <a:avLst/>
              <a:gdLst>
                <a:gd name="T0" fmla="*/ 91 w 92"/>
                <a:gd name="T1" fmla="*/ 28 h 107"/>
                <a:gd name="T2" fmla="*/ 84 w 92"/>
                <a:gd name="T3" fmla="*/ 47 h 107"/>
                <a:gd name="T4" fmla="*/ 53 w 92"/>
                <a:gd name="T5" fmla="*/ 92 h 107"/>
                <a:gd name="T6" fmla="*/ 19 w 92"/>
                <a:gd name="T7" fmla="*/ 101 h 107"/>
                <a:gd name="T8" fmla="*/ 4 w 92"/>
                <a:gd name="T9" fmla="*/ 70 h 107"/>
                <a:gd name="T10" fmla="*/ 17 w 92"/>
                <a:gd name="T11" fmla="*/ 48 h 107"/>
                <a:gd name="T12" fmla="*/ 41 w 92"/>
                <a:gd name="T13" fmla="*/ 13 h 107"/>
                <a:gd name="T14" fmla="*/ 67 w 92"/>
                <a:gd name="T15" fmla="*/ 1 h 107"/>
                <a:gd name="T16" fmla="*/ 90 w 92"/>
                <a:gd name="T17" fmla="*/ 21 h 107"/>
                <a:gd name="T18" fmla="*/ 91 w 92"/>
                <a:gd name="T19" fmla="*/ 2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7">
                  <a:moveTo>
                    <a:pt x="91" y="28"/>
                  </a:moveTo>
                  <a:cubicBezTo>
                    <a:pt x="92" y="35"/>
                    <a:pt x="88" y="41"/>
                    <a:pt x="84" y="47"/>
                  </a:cubicBezTo>
                  <a:cubicBezTo>
                    <a:pt x="74" y="62"/>
                    <a:pt x="64" y="77"/>
                    <a:pt x="53" y="92"/>
                  </a:cubicBezTo>
                  <a:cubicBezTo>
                    <a:pt x="46" y="103"/>
                    <a:pt x="32" y="107"/>
                    <a:pt x="19" y="101"/>
                  </a:cubicBezTo>
                  <a:cubicBezTo>
                    <a:pt x="8" y="96"/>
                    <a:pt x="0" y="82"/>
                    <a:pt x="4" y="70"/>
                  </a:cubicBezTo>
                  <a:cubicBezTo>
                    <a:pt x="7" y="62"/>
                    <a:pt x="12" y="55"/>
                    <a:pt x="17" y="48"/>
                  </a:cubicBezTo>
                  <a:cubicBezTo>
                    <a:pt x="24" y="36"/>
                    <a:pt x="33" y="25"/>
                    <a:pt x="41" y="13"/>
                  </a:cubicBezTo>
                  <a:cubicBezTo>
                    <a:pt x="48" y="4"/>
                    <a:pt x="56" y="0"/>
                    <a:pt x="67" y="1"/>
                  </a:cubicBezTo>
                  <a:cubicBezTo>
                    <a:pt x="79" y="3"/>
                    <a:pt x="87" y="10"/>
                    <a:pt x="90" y="21"/>
                  </a:cubicBezTo>
                  <a:cubicBezTo>
                    <a:pt x="91" y="24"/>
                    <a:pt x="91" y="26"/>
                    <a:pt x="91" y="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xmlns="" id="{7150699D-F850-4A13-8145-9A81EA208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745" y="5067596"/>
              <a:ext cx="333387" cy="439153"/>
            </a:xfrm>
            <a:custGeom>
              <a:avLst/>
              <a:gdLst>
                <a:gd name="T0" fmla="*/ 72 w 73"/>
                <a:gd name="T1" fmla="*/ 26 h 88"/>
                <a:gd name="T2" fmla="*/ 63 w 73"/>
                <a:gd name="T3" fmla="*/ 45 h 88"/>
                <a:gd name="T4" fmla="*/ 43 w 73"/>
                <a:gd name="T5" fmla="*/ 74 h 88"/>
                <a:gd name="T6" fmla="*/ 5 w 73"/>
                <a:gd name="T7" fmla="*/ 72 h 88"/>
                <a:gd name="T8" fmla="*/ 6 w 73"/>
                <a:gd name="T9" fmla="*/ 48 h 88"/>
                <a:gd name="T10" fmla="*/ 32 w 73"/>
                <a:gd name="T11" fmla="*/ 12 h 88"/>
                <a:gd name="T12" fmla="*/ 56 w 73"/>
                <a:gd name="T13" fmla="*/ 3 h 88"/>
                <a:gd name="T14" fmla="*/ 72 w 73"/>
                <a:gd name="T15" fmla="*/ 2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88">
                  <a:moveTo>
                    <a:pt x="72" y="26"/>
                  </a:moveTo>
                  <a:cubicBezTo>
                    <a:pt x="73" y="33"/>
                    <a:pt x="67" y="39"/>
                    <a:pt x="63" y="45"/>
                  </a:cubicBezTo>
                  <a:cubicBezTo>
                    <a:pt x="57" y="55"/>
                    <a:pt x="50" y="64"/>
                    <a:pt x="43" y="74"/>
                  </a:cubicBezTo>
                  <a:cubicBezTo>
                    <a:pt x="33" y="88"/>
                    <a:pt x="13" y="87"/>
                    <a:pt x="5" y="72"/>
                  </a:cubicBezTo>
                  <a:cubicBezTo>
                    <a:pt x="0" y="64"/>
                    <a:pt x="1" y="56"/>
                    <a:pt x="6" y="48"/>
                  </a:cubicBezTo>
                  <a:cubicBezTo>
                    <a:pt x="15" y="36"/>
                    <a:pt x="23" y="24"/>
                    <a:pt x="32" y="12"/>
                  </a:cubicBezTo>
                  <a:cubicBezTo>
                    <a:pt x="38" y="3"/>
                    <a:pt x="47" y="0"/>
                    <a:pt x="56" y="3"/>
                  </a:cubicBezTo>
                  <a:cubicBezTo>
                    <a:pt x="67" y="6"/>
                    <a:pt x="72" y="14"/>
                    <a:pt x="72" y="2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01DDA0EA-A2AE-41F7-B25C-33685B90275D}"/>
              </a:ext>
            </a:extLst>
          </p:cNvPr>
          <p:cNvSpPr txBox="1"/>
          <p:nvPr/>
        </p:nvSpPr>
        <p:spPr>
          <a:xfrm>
            <a:off x="6748671" y="1925938"/>
            <a:ext cx="51285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Defensa</a:t>
            </a:r>
            <a:r>
              <a:rPr lang="en-US" sz="28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de la </a:t>
            </a:r>
            <a:r>
              <a:rPr lang="en-US" sz="28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profesión</a:t>
            </a:r>
            <a:r>
              <a:rPr lang="en-US" sz="28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solidFill>
                <a:srgbClr val="FFFFFF"/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Convenios</a:t>
            </a:r>
            <a:r>
              <a:rPr lang="en-US" sz="28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de </a:t>
            </a:r>
            <a:r>
              <a:rPr lang="en-US" sz="28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colaboración</a:t>
            </a:r>
            <a:r>
              <a:rPr lang="en-US" sz="28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solidFill>
                <a:srgbClr val="FFFFFF"/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 err="1" smtClean="0">
                <a:solidFill>
                  <a:srgbClr val="FFFFFF"/>
                </a:solidFill>
                <a:latin typeface="Open Sans" panose="020B0606030504020204" pitchFamily="34" charset="0"/>
                <a:ea typeface="Noto Sans" panose="020B0502040504020204" pitchFamily="34"/>
                <a:cs typeface="Noto Sans" panose="020B0502040504020204" pitchFamily="34"/>
              </a:rPr>
              <a:t>Actividades</a:t>
            </a:r>
            <a:r>
              <a:rPr lang="en-US" sz="2800" dirty="0" smtClean="0">
                <a:solidFill>
                  <a:srgbClr val="FFFFFF"/>
                </a:solidFill>
                <a:latin typeface="Open Sans" panose="020B0606030504020204" pitchFamily="34" charset="0"/>
                <a:ea typeface="Noto Sans" panose="020B0502040504020204" pitchFamily="34"/>
                <a:cs typeface="Noto Sans" panose="020B0502040504020204" pitchFamily="34"/>
              </a:rPr>
              <a:t> y </a:t>
            </a:r>
            <a:r>
              <a:rPr lang="en-US" sz="2800" dirty="0" err="1" smtClean="0">
                <a:solidFill>
                  <a:srgbClr val="FFFFFF"/>
                </a:solidFill>
                <a:latin typeface="Open Sans" panose="020B0606030504020204" pitchFamily="34" charset="0"/>
                <a:ea typeface="Noto Sans" panose="020B0502040504020204" pitchFamily="34"/>
                <a:cs typeface="Noto Sans" panose="020B0502040504020204" pitchFamily="34"/>
              </a:rPr>
              <a:t>formación</a:t>
            </a:r>
            <a:r>
              <a:rPr lang="en-US" sz="2800" dirty="0" smtClean="0">
                <a:solidFill>
                  <a:srgbClr val="FFFFFF"/>
                </a:solidFill>
                <a:latin typeface="Open Sans" panose="020B0606030504020204" pitchFamily="34" charset="0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  <a:latin typeface="Open Sans" panose="020B0606030504020204" pitchFamily="34" charset="0"/>
                <a:ea typeface="Noto Sans" panose="020B0502040504020204" pitchFamily="34"/>
                <a:cs typeface="Noto Sans" panose="020B0502040504020204" pitchFamily="34"/>
              </a:rPr>
              <a:t>conjunta</a:t>
            </a:r>
            <a:r>
              <a:rPr lang="en-US" sz="2800" dirty="0" smtClean="0">
                <a:solidFill>
                  <a:srgbClr val="FFFFFF"/>
                </a:solidFill>
                <a:latin typeface="Open Sans" panose="020B0606030504020204" pitchFamily="34" charset="0"/>
                <a:ea typeface="Noto Sans" panose="020B0502040504020204" pitchFamily="34"/>
                <a:cs typeface="Noto Sans" panose="020B0502040504020204" pitchFamily="34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800" dirty="0" smtClean="0">
              <a:solidFill>
                <a:srgbClr val="FFFFFF"/>
              </a:solidFill>
              <a:latin typeface="Open Sans" panose="020B0606030504020204" pitchFamily="34" charset="0"/>
              <a:ea typeface="Noto Sans" panose="020B0502040504020204" pitchFamily="34"/>
              <a:cs typeface="Noto Sans" panose="020B0502040504020204" pitchFamily="34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 err="1" smtClean="0">
                <a:solidFill>
                  <a:srgbClr val="FFFFFF"/>
                </a:solidFill>
                <a:latin typeface="Open Sans" panose="020B0606030504020204" pitchFamily="34" charset="0"/>
                <a:ea typeface="Noto Sans" panose="020B0502040504020204" pitchFamily="34"/>
                <a:cs typeface="Noto Sans" panose="020B0502040504020204" pitchFamily="34"/>
              </a:rPr>
              <a:t>Impulso</a:t>
            </a:r>
            <a:r>
              <a:rPr lang="en-US" sz="2800" dirty="0" smtClean="0">
                <a:solidFill>
                  <a:srgbClr val="FFFFFF"/>
                </a:solidFill>
                <a:latin typeface="Open Sans" panose="020B0606030504020204" pitchFamily="34" charset="0"/>
                <a:ea typeface="Noto Sans" panose="020B0502040504020204" pitchFamily="34"/>
                <a:cs typeface="Noto Sans" panose="020B0502040504020204" pitchFamily="34"/>
              </a:rPr>
              <a:t> de la </a:t>
            </a:r>
            <a:r>
              <a:rPr lang="en-US" sz="2800" dirty="0" err="1" smtClean="0">
                <a:solidFill>
                  <a:srgbClr val="FFFFFF"/>
                </a:solidFill>
                <a:latin typeface="Open Sans" panose="020B0606030504020204" pitchFamily="34" charset="0"/>
                <a:ea typeface="Noto Sans" panose="020B0502040504020204" pitchFamily="34"/>
                <a:cs typeface="Noto Sans" panose="020B0502040504020204" pitchFamily="34"/>
              </a:rPr>
              <a:t>profesión</a:t>
            </a:r>
            <a:r>
              <a:rPr lang="en-US" sz="2800" dirty="0" smtClean="0">
                <a:solidFill>
                  <a:srgbClr val="FFFFFF"/>
                </a:solidFill>
                <a:latin typeface="Open Sans" panose="020B0606030504020204" pitchFamily="34" charset="0"/>
                <a:ea typeface="Noto Sans" panose="020B0502040504020204" pitchFamily="34"/>
                <a:cs typeface="Noto Sans" panose="020B0502040504020204" pitchFamily="34"/>
              </a:rPr>
              <a:t>.</a:t>
            </a:r>
            <a:endParaRPr lang="en-GB" sz="28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82913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7C0092CC-314E-489E-9B25-13D774E264E8}"/>
              </a:ext>
            </a:extLst>
          </p:cNvPr>
          <p:cNvSpPr txBox="1"/>
          <p:nvPr/>
        </p:nvSpPr>
        <p:spPr>
          <a:xfrm>
            <a:off x="3977180" y="1140073"/>
            <a:ext cx="4130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48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¿Y </a:t>
            </a:r>
            <a:r>
              <a:rPr lang="en-GB" sz="48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ahora</a:t>
            </a:r>
            <a:r>
              <a:rPr lang="en-GB" sz="48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48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qué</a:t>
            </a:r>
            <a:r>
              <a:rPr lang="en-GB" sz="48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?</a:t>
            </a:r>
            <a:endParaRPr lang="en-GB" sz="48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69A64847-F02E-4B3A-9965-DBA5A96A18A2}"/>
              </a:ext>
            </a:extLst>
          </p:cNvPr>
          <p:cNvSpPr txBox="1"/>
          <p:nvPr/>
        </p:nvSpPr>
        <p:spPr>
          <a:xfrm>
            <a:off x="1397000" y="295060"/>
            <a:ext cx="91389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50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Vale, </a:t>
            </a:r>
            <a:r>
              <a:rPr lang="en-US" sz="50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m</a:t>
            </a:r>
            <a:r>
              <a:rPr lang="en-US" sz="50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e </a:t>
            </a:r>
            <a:r>
              <a:rPr lang="en-US" sz="50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habéis</a:t>
            </a:r>
            <a:r>
              <a:rPr lang="en-US" sz="50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50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convencido</a:t>
            </a:r>
            <a:endParaRPr lang="en-US" sz="5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xmlns="" id="{CE3BE549-DF22-4BB0-874A-B2352630FCC3}"/>
              </a:ext>
            </a:extLst>
          </p:cNvPr>
          <p:cNvSpPr>
            <a:spLocks/>
          </p:cNvSpPr>
          <p:nvPr/>
        </p:nvSpPr>
        <p:spPr bwMode="auto">
          <a:xfrm>
            <a:off x="5826853" y="2331804"/>
            <a:ext cx="521117" cy="541161"/>
          </a:xfrm>
          <a:custGeom>
            <a:avLst/>
            <a:gdLst>
              <a:gd name="T0" fmla="*/ 91 w 91"/>
              <a:gd name="T1" fmla="*/ 48 h 94"/>
              <a:gd name="T2" fmla="*/ 45 w 91"/>
              <a:gd name="T3" fmla="*/ 94 h 94"/>
              <a:gd name="T4" fmla="*/ 0 w 91"/>
              <a:gd name="T5" fmla="*/ 47 h 94"/>
              <a:gd name="T6" fmla="*/ 46 w 91"/>
              <a:gd name="T7" fmla="*/ 1 h 94"/>
              <a:gd name="T8" fmla="*/ 91 w 91"/>
              <a:gd name="T9" fmla="*/ 48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" h="94">
                <a:moveTo>
                  <a:pt x="91" y="48"/>
                </a:moveTo>
                <a:cubicBezTo>
                  <a:pt x="91" y="74"/>
                  <a:pt x="70" y="94"/>
                  <a:pt x="45" y="94"/>
                </a:cubicBezTo>
                <a:cubicBezTo>
                  <a:pt x="20" y="94"/>
                  <a:pt x="0" y="72"/>
                  <a:pt x="0" y="47"/>
                </a:cubicBezTo>
                <a:cubicBezTo>
                  <a:pt x="0" y="21"/>
                  <a:pt x="22" y="0"/>
                  <a:pt x="46" y="1"/>
                </a:cubicBezTo>
                <a:cubicBezTo>
                  <a:pt x="73" y="3"/>
                  <a:pt x="91" y="21"/>
                  <a:pt x="91" y="4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xmlns="" id="{42B9195E-C456-40B0-A442-D45487DC0124}"/>
              </a:ext>
            </a:extLst>
          </p:cNvPr>
          <p:cNvSpPr>
            <a:spLocks/>
          </p:cNvSpPr>
          <p:nvPr/>
        </p:nvSpPr>
        <p:spPr bwMode="auto">
          <a:xfrm>
            <a:off x="5582930" y="2902929"/>
            <a:ext cx="1011281" cy="2204615"/>
          </a:xfrm>
          <a:custGeom>
            <a:avLst/>
            <a:gdLst>
              <a:gd name="T0" fmla="*/ 35 w 177"/>
              <a:gd name="T1" fmla="*/ 194 h 385"/>
              <a:gd name="T2" fmla="*/ 1 w 177"/>
              <a:gd name="T3" fmla="*/ 168 h 385"/>
              <a:gd name="T4" fmla="*/ 7 w 177"/>
              <a:gd name="T5" fmla="*/ 38 h 385"/>
              <a:gd name="T6" fmla="*/ 53 w 177"/>
              <a:gd name="T7" fmla="*/ 1 h 385"/>
              <a:gd name="T8" fmla="*/ 124 w 177"/>
              <a:gd name="T9" fmla="*/ 1 h 385"/>
              <a:gd name="T10" fmla="*/ 172 w 177"/>
              <a:gd name="T11" fmla="*/ 47 h 385"/>
              <a:gd name="T12" fmla="*/ 177 w 177"/>
              <a:gd name="T13" fmla="*/ 171 h 385"/>
              <a:gd name="T14" fmla="*/ 142 w 177"/>
              <a:gd name="T15" fmla="*/ 194 h 385"/>
              <a:gd name="T16" fmla="*/ 141 w 177"/>
              <a:gd name="T17" fmla="*/ 209 h 385"/>
              <a:gd name="T18" fmla="*/ 141 w 177"/>
              <a:gd name="T19" fmla="*/ 354 h 385"/>
              <a:gd name="T20" fmla="*/ 112 w 177"/>
              <a:gd name="T21" fmla="*/ 382 h 385"/>
              <a:gd name="T22" fmla="*/ 87 w 177"/>
              <a:gd name="T23" fmla="*/ 368 h 385"/>
              <a:gd name="T24" fmla="*/ 59 w 177"/>
              <a:gd name="T25" fmla="*/ 382 h 385"/>
              <a:gd name="T26" fmla="*/ 38 w 177"/>
              <a:gd name="T27" fmla="*/ 366 h 385"/>
              <a:gd name="T28" fmla="*/ 36 w 177"/>
              <a:gd name="T29" fmla="*/ 348 h 385"/>
              <a:gd name="T30" fmla="*/ 36 w 177"/>
              <a:gd name="T31" fmla="*/ 209 h 385"/>
              <a:gd name="T32" fmla="*/ 35 w 177"/>
              <a:gd name="T33" fmla="*/ 194 h 385"/>
              <a:gd name="connsiteX0" fmla="*/ 1926 w 9949"/>
              <a:gd name="connsiteY0" fmla="*/ 5033 h 9932"/>
              <a:gd name="connsiteX1" fmla="*/ 5 w 9949"/>
              <a:gd name="connsiteY1" fmla="*/ 4358 h 9932"/>
              <a:gd name="connsiteX2" fmla="*/ 344 w 9949"/>
              <a:gd name="connsiteY2" fmla="*/ 981 h 9932"/>
              <a:gd name="connsiteX3" fmla="*/ 2943 w 9949"/>
              <a:gd name="connsiteY3" fmla="*/ 20 h 9932"/>
              <a:gd name="connsiteX4" fmla="*/ 6955 w 9949"/>
              <a:gd name="connsiteY4" fmla="*/ 20 h 9932"/>
              <a:gd name="connsiteX5" fmla="*/ 9667 w 9949"/>
              <a:gd name="connsiteY5" fmla="*/ 1215 h 9932"/>
              <a:gd name="connsiteX6" fmla="*/ 9949 w 9949"/>
              <a:gd name="connsiteY6" fmla="*/ 4436 h 9932"/>
              <a:gd name="connsiteX7" fmla="*/ 7972 w 9949"/>
              <a:gd name="connsiteY7" fmla="*/ 5033 h 9932"/>
              <a:gd name="connsiteX8" fmla="*/ 7915 w 9949"/>
              <a:gd name="connsiteY8" fmla="*/ 5423 h 9932"/>
              <a:gd name="connsiteX9" fmla="*/ 7915 w 9949"/>
              <a:gd name="connsiteY9" fmla="*/ 9189 h 9932"/>
              <a:gd name="connsiteX10" fmla="*/ 6277 w 9949"/>
              <a:gd name="connsiteY10" fmla="*/ 9916 h 9932"/>
              <a:gd name="connsiteX11" fmla="*/ 4864 w 9949"/>
              <a:gd name="connsiteY11" fmla="*/ 9552 h 9932"/>
              <a:gd name="connsiteX12" fmla="*/ 3282 w 9949"/>
              <a:gd name="connsiteY12" fmla="*/ 9916 h 9932"/>
              <a:gd name="connsiteX13" fmla="*/ 2096 w 9949"/>
              <a:gd name="connsiteY13" fmla="*/ 9500 h 9932"/>
              <a:gd name="connsiteX14" fmla="*/ 1983 w 9949"/>
              <a:gd name="connsiteY14" fmla="*/ 9033 h 9932"/>
              <a:gd name="connsiteX15" fmla="*/ 1983 w 9949"/>
              <a:gd name="connsiteY15" fmla="*/ 5423 h 9932"/>
              <a:gd name="connsiteX16" fmla="*/ 1926 w 9949"/>
              <a:gd name="connsiteY16" fmla="*/ 5033 h 9932"/>
              <a:gd name="connsiteX0" fmla="*/ 1936 w 10000"/>
              <a:gd name="connsiteY0" fmla="*/ 5067 h 10004"/>
              <a:gd name="connsiteX1" fmla="*/ 5 w 10000"/>
              <a:gd name="connsiteY1" fmla="*/ 4388 h 10004"/>
              <a:gd name="connsiteX2" fmla="*/ 346 w 10000"/>
              <a:gd name="connsiteY2" fmla="*/ 988 h 10004"/>
              <a:gd name="connsiteX3" fmla="*/ 2958 w 10000"/>
              <a:gd name="connsiteY3" fmla="*/ 20 h 10004"/>
              <a:gd name="connsiteX4" fmla="*/ 6991 w 10000"/>
              <a:gd name="connsiteY4" fmla="*/ 20 h 10004"/>
              <a:gd name="connsiteX5" fmla="*/ 9717 w 10000"/>
              <a:gd name="connsiteY5" fmla="*/ 1223 h 10004"/>
              <a:gd name="connsiteX6" fmla="*/ 10000 w 10000"/>
              <a:gd name="connsiteY6" fmla="*/ 4466 h 10004"/>
              <a:gd name="connsiteX7" fmla="*/ 8013 w 10000"/>
              <a:gd name="connsiteY7" fmla="*/ 5067 h 10004"/>
              <a:gd name="connsiteX8" fmla="*/ 7956 w 10000"/>
              <a:gd name="connsiteY8" fmla="*/ 5460 h 10004"/>
              <a:gd name="connsiteX9" fmla="*/ 7956 w 10000"/>
              <a:gd name="connsiteY9" fmla="*/ 9252 h 10004"/>
              <a:gd name="connsiteX10" fmla="*/ 6309 w 10000"/>
              <a:gd name="connsiteY10" fmla="*/ 9984 h 10004"/>
              <a:gd name="connsiteX11" fmla="*/ 4889 w 10000"/>
              <a:gd name="connsiteY11" fmla="*/ 9617 h 10004"/>
              <a:gd name="connsiteX12" fmla="*/ 3299 w 10000"/>
              <a:gd name="connsiteY12" fmla="*/ 9984 h 10004"/>
              <a:gd name="connsiteX13" fmla="*/ 2107 w 10000"/>
              <a:gd name="connsiteY13" fmla="*/ 9565 h 10004"/>
              <a:gd name="connsiteX14" fmla="*/ 1993 w 10000"/>
              <a:gd name="connsiteY14" fmla="*/ 9095 h 10004"/>
              <a:gd name="connsiteX15" fmla="*/ 1993 w 10000"/>
              <a:gd name="connsiteY15" fmla="*/ 5460 h 10004"/>
              <a:gd name="connsiteX16" fmla="*/ 1936 w 10000"/>
              <a:gd name="connsiteY16" fmla="*/ 5067 h 10004"/>
              <a:gd name="connsiteX0" fmla="*/ 1936 w 10000"/>
              <a:gd name="connsiteY0" fmla="*/ 5067 h 10003"/>
              <a:gd name="connsiteX1" fmla="*/ 5 w 10000"/>
              <a:gd name="connsiteY1" fmla="*/ 4388 h 10003"/>
              <a:gd name="connsiteX2" fmla="*/ 346 w 10000"/>
              <a:gd name="connsiteY2" fmla="*/ 988 h 10003"/>
              <a:gd name="connsiteX3" fmla="*/ 2958 w 10000"/>
              <a:gd name="connsiteY3" fmla="*/ 20 h 10003"/>
              <a:gd name="connsiteX4" fmla="*/ 6991 w 10000"/>
              <a:gd name="connsiteY4" fmla="*/ 20 h 10003"/>
              <a:gd name="connsiteX5" fmla="*/ 9717 w 10000"/>
              <a:gd name="connsiteY5" fmla="*/ 1223 h 10003"/>
              <a:gd name="connsiteX6" fmla="*/ 10000 w 10000"/>
              <a:gd name="connsiteY6" fmla="*/ 4466 h 10003"/>
              <a:gd name="connsiteX7" fmla="*/ 8013 w 10000"/>
              <a:gd name="connsiteY7" fmla="*/ 5067 h 10003"/>
              <a:gd name="connsiteX8" fmla="*/ 7956 w 10000"/>
              <a:gd name="connsiteY8" fmla="*/ 5460 h 10003"/>
              <a:gd name="connsiteX9" fmla="*/ 7956 w 10000"/>
              <a:gd name="connsiteY9" fmla="*/ 9252 h 10003"/>
              <a:gd name="connsiteX10" fmla="*/ 6309 w 10000"/>
              <a:gd name="connsiteY10" fmla="*/ 9984 h 10003"/>
              <a:gd name="connsiteX11" fmla="*/ 4967 w 10000"/>
              <a:gd name="connsiteY11" fmla="*/ 9610 h 10003"/>
              <a:gd name="connsiteX12" fmla="*/ 3299 w 10000"/>
              <a:gd name="connsiteY12" fmla="*/ 9984 h 10003"/>
              <a:gd name="connsiteX13" fmla="*/ 2107 w 10000"/>
              <a:gd name="connsiteY13" fmla="*/ 9565 h 10003"/>
              <a:gd name="connsiteX14" fmla="*/ 1993 w 10000"/>
              <a:gd name="connsiteY14" fmla="*/ 9095 h 10003"/>
              <a:gd name="connsiteX15" fmla="*/ 1993 w 10000"/>
              <a:gd name="connsiteY15" fmla="*/ 5460 h 10003"/>
              <a:gd name="connsiteX16" fmla="*/ 1936 w 10000"/>
              <a:gd name="connsiteY16" fmla="*/ 5067 h 1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000" h="10003">
                <a:moveTo>
                  <a:pt x="1936" y="5067"/>
                </a:moveTo>
                <a:cubicBezTo>
                  <a:pt x="459" y="5172"/>
                  <a:pt x="-51" y="5015"/>
                  <a:pt x="5" y="4388"/>
                </a:cubicBezTo>
                <a:cubicBezTo>
                  <a:pt x="62" y="3237"/>
                  <a:pt x="176" y="2112"/>
                  <a:pt x="346" y="988"/>
                </a:cubicBezTo>
                <a:cubicBezTo>
                  <a:pt x="403" y="491"/>
                  <a:pt x="1652" y="46"/>
                  <a:pt x="2958" y="20"/>
                </a:cubicBezTo>
                <a:cubicBezTo>
                  <a:pt x="4321" y="-6"/>
                  <a:pt x="5628" y="-6"/>
                  <a:pt x="6991" y="20"/>
                </a:cubicBezTo>
                <a:cubicBezTo>
                  <a:pt x="8467" y="46"/>
                  <a:pt x="9603" y="517"/>
                  <a:pt x="9717" y="1223"/>
                </a:cubicBezTo>
                <a:cubicBezTo>
                  <a:pt x="9830" y="2296"/>
                  <a:pt x="9944" y="3368"/>
                  <a:pt x="10000" y="4466"/>
                </a:cubicBezTo>
                <a:cubicBezTo>
                  <a:pt x="10000" y="4989"/>
                  <a:pt x="9432" y="5172"/>
                  <a:pt x="8013" y="5067"/>
                </a:cubicBezTo>
                <a:cubicBezTo>
                  <a:pt x="8013" y="5198"/>
                  <a:pt x="7956" y="5329"/>
                  <a:pt x="7956" y="5460"/>
                </a:cubicBezTo>
                <a:lnTo>
                  <a:pt x="7956" y="9252"/>
                </a:lnTo>
                <a:cubicBezTo>
                  <a:pt x="7956" y="9748"/>
                  <a:pt x="7331" y="10062"/>
                  <a:pt x="6309" y="9984"/>
                </a:cubicBezTo>
                <a:cubicBezTo>
                  <a:pt x="5855" y="9958"/>
                  <a:pt x="5322" y="9897"/>
                  <a:pt x="4967" y="9610"/>
                </a:cubicBezTo>
                <a:cubicBezTo>
                  <a:pt x="4605" y="9904"/>
                  <a:pt x="4094" y="10062"/>
                  <a:pt x="3299" y="9984"/>
                </a:cubicBezTo>
                <a:cubicBezTo>
                  <a:pt x="2675" y="9958"/>
                  <a:pt x="2277" y="9827"/>
                  <a:pt x="2107" y="9565"/>
                </a:cubicBezTo>
                <a:cubicBezTo>
                  <a:pt x="2049" y="9409"/>
                  <a:pt x="1993" y="9252"/>
                  <a:pt x="1993" y="9095"/>
                </a:cubicBezTo>
                <a:lnTo>
                  <a:pt x="1993" y="5460"/>
                </a:lnTo>
                <a:cubicBezTo>
                  <a:pt x="1993" y="5329"/>
                  <a:pt x="1936" y="5198"/>
                  <a:pt x="1936" y="50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35FA8F30-8423-4FE4-87A6-009BB2BF2751}"/>
              </a:ext>
            </a:extLst>
          </p:cNvPr>
          <p:cNvGrpSpPr/>
          <p:nvPr/>
        </p:nvGrpSpPr>
        <p:grpSpPr>
          <a:xfrm>
            <a:off x="2843029" y="2549413"/>
            <a:ext cx="2794847" cy="2518489"/>
            <a:chOff x="2843029" y="2549413"/>
            <a:chExt cx="2794847" cy="2518489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xmlns="" id="{833F5587-3115-4ACC-8C97-835CFF88D6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1551" y="3067836"/>
              <a:ext cx="736325" cy="2000066"/>
            </a:xfrm>
            <a:custGeom>
              <a:avLst/>
              <a:gdLst>
                <a:gd name="T0" fmla="*/ 112 w 129"/>
                <a:gd name="T1" fmla="*/ 1 h 351"/>
                <a:gd name="T2" fmla="*/ 108 w 129"/>
                <a:gd name="T3" fmla="*/ 79 h 351"/>
                <a:gd name="T4" fmla="*/ 107 w 129"/>
                <a:gd name="T5" fmla="*/ 149 h 351"/>
                <a:gd name="T6" fmla="*/ 121 w 129"/>
                <a:gd name="T7" fmla="*/ 175 h 351"/>
                <a:gd name="T8" fmla="*/ 128 w 129"/>
                <a:gd name="T9" fmla="*/ 187 h 351"/>
                <a:gd name="T10" fmla="*/ 129 w 129"/>
                <a:gd name="T11" fmla="*/ 322 h 351"/>
                <a:gd name="T12" fmla="*/ 114 w 129"/>
                <a:gd name="T13" fmla="*/ 346 h 351"/>
                <a:gd name="T14" fmla="*/ 85 w 129"/>
                <a:gd name="T15" fmla="*/ 336 h 351"/>
                <a:gd name="T16" fmla="*/ 84 w 129"/>
                <a:gd name="T17" fmla="*/ 335 h 351"/>
                <a:gd name="T18" fmla="*/ 59 w 129"/>
                <a:gd name="T19" fmla="*/ 347 h 351"/>
                <a:gd name="T20" fmla="*/ 35 w 129"/>
                <a:gd name="T21" fmla="*/ 328 h 351"/>
                <a:gd name="T22" fmla="*/ 34 w 129"/>
                <a:gd name="T23" fmla="*/ 310 h 351"/>
                <a:gd name="T24" fmla="*/ 34 w 129"/>
                <a:gd name="T25" fmla="*/ 188 h 351"/>
                <a:gd name="T26" fmla="*/ 22 w 129"/>
                <a:gd name="T27" fmla="*/ 175 h 351"/>
                <a:gd name="T28" fmla="*/ 1 w 129"/>
                <a:gd name="T29" fmla="*/ 152 h 351"/>
                <a:gd name="T30" fmla="*/ 5 w 129"/>
                <a:gd name="T31" fmla="*/ 62 h 351"/>
                <a:gd name="T32" fmla="*/ 6 w 129"/>
                <a:gd name="T33" fmla="*/ 44 h 351"/>
                <a:gd name="T34" fmla="*/ 43 w 129"/>
                <a:gd name="T35" fmla="*/ 1 h 351"/>
                <a:gd name="T36" fmla="*/ 57 w 129"/>
                <a:gd name="T37" fmla="*/ 1 h 351"/>
                <a:gd name="T38" fmla="*/ 112 w 129"/>
                <a:gd name="T39" fmla="*/ 1 h 351"/>
                <a:gd name="connsiteX0" fmla="*/ 8611 w 9929"/>
                <a:gd name="connsiteY0" fmla="*/ 13 h 9903"/>
                <a:gd name="connsiteX1" fmla="*/ 8301 w 9929"/>
                <a:gd name="connsiteY1" fmla="*/ 2236 h 9903"/>
                <a:gd name="connsiteX2" fmla="*/ 8224 w 9929"/>
                <a:gd name="connsiteY2" fmla="*/ 4230 h 9903"/>
                <a:gd name="connsiteX3" fmla="*/ 9309 w 9929"/>
                <a:gd name="connsiteY3" fmla="*/ 4971 h 9903"/>
                <a:gd name="connsiteX4" fmla="*/ 9851 w 9929"/>
                <a:gd name="connsiteY4" fmla="*/ 5313 h 9903"/>
                <a:gd name="connsiteX5" fmla="*/ 9929 w 9929"/>
                <a:gd name="connsiteY5" fmla="*/ 9159 h 9903"/>
                <a:gd name="connsiteX6" fmla="*/ 8766 w 9929"/>
                <a:gd name="connsiteY6" fmla="*/ 9843 h 9903"/>
                <a:gd name="connsiteX7" fmla="*/ 6518 w 9929"/>
                <a:gd name="connsiteY7" fmla="*/ 9558 h 9903"/>
                <a:gd name="connsiteX8" fmla="*/ 6441 w 9929"/>
                <a:gd name="connsiteY8" fmla="*/ 9529 h 9903"/>
                <a:gd name="connsiteX9" fmla="*/ 4503 w 9929"/>
                <a:gd name="connsiteY9" fmla="*/ 9871 h 9903"/>
                <a:gd name="connsiteX10" fmla="*/ 2642 w 9929"/>
                <a:gd name="connsiteY10" fmla="*/ 9330 h 9903"/>
                <a:gd name="connsiteX11" fmla="*/ 2565 w 9929"/>
                <a:gd name="connsiteY11" fmla="*/ 8817 h 9903"/>
                <a:gd name="connsiteX12" fmla="*/ 2565 w 9929"/>
                <a:gd name="connsiteY12" fmla="*/ 5341 h 9903"/>
                <a:gd name="connsiteX13" fmla="*/ 1634 w 9929"/>
                <a:gd name="connsiteY13" fmla="*/ 4971 h 9903"/>
                <a:gd name="connsiteX14" fmla="*/ 7 w 9929"/>
                <a:gd name="connsiteY14" fmla="*/ 4315 h 9903"/>
                <a:gd name="connsiteX15" fmla="*/ 317 w 9929"/>
                <a:gd name="connsiteY15" fmla="*/ 1751 h 9903"/>
                <a:gd name="connsiteX16" fmla="*/ 394 w 9929"/>
                <a:gd name="connsiteY16" fmla="*/ 1239 h 9903"/>
                <a:gd name="connsiteX17" fmla="*/ 3262 w 9929"/>
                <a:gd name="connsiteY17" fmla="*/ 13 h 9903"/>
                <a:gd name="connsiteX18" fmla="*/ 4348 w 9929"/>
                <a:gd name="connsiteY18" fmla="*/ 13 h 9903"/>
                <a:gd name="connsiteX19" fmla="*/ 8611 w 9929"/>
                <a:gd name="connsiteY19" fmla="*/ 13 h 9903"/>
                <a:gd name="connsiteX0" fmla="*/ 8673 w 10000"/>
                <a:gd name="connsiteY0" fmla="*/ 13 h 10000"/>
                <a:gd name="connsiteX1" fmla="*/ 8360 w 10000"/>
                <a:gd name="connsiteY1" fmla="*/ 2258 h 10000"/>
                <a:gd name="connsiteX2" fmla="*/ 8283 w 10000"/>
                <a:gd name="connsiteY2" fmla="*/ 4271 h 10000"/>
                <a:gd name="connsiteX3" fmla="*/ 9376 w 10000"/>
                <a:gd name="connsiteY3" fmla="*/ 5020 h 10000"/>
                <a:gd name="connsiteX4" fmla="*/ 9921 w 10000"/>
                <a:gd name="connsiteY4" fmla="*/ 5365 h 10000"/>
                <a:gd name="connsiteX5" fmla="*/ 10000 w 10000"/>
                <a:gd name="connsiteY5" fmla="*/ 9249 h 10000"/>
                <a:gd name="connsiteX6" fmla="*/ 8829 w 10000"/>
                <a:gd name="connsiteY6" fmla="*/ 9939 h 10000"/>
                <a:gd name="connsiteX7" fmla="*/ 6565 w 10000"/>
                <a:gd name="connsiteY7" fmla="*/ 9652 h 10000"/>
                <a:gd name="connsiteX8" fmla="*/ 5517 w 10000"/>
                <a:gd name="connsiteY8" fmla="*/ 9471 h 10000"/>
                <a:gd name="connsiteX9" fmla="*/ 4535 w 10000"/>
                <a:gd name="connsiteY9" fmla="*/ 9968 h 10000"/>
                <a:gd name="connsiteX10" fmla="*/ 2661 w 10000"/>
                <a:gd name="connsiteY10" fmla="*/ 9421 h 10000"/>
                <a:gd name="connsiteX11" fmla="*/ 2583 w 10000"/>
                <a:gd name="connsiteY11" fmla="*/ 8903 h 10000"/>
                <a:gd name="connsiteX12" fmla="*/ 2583 w 10000"/>
                <a:gd name="connsiteY12" fmla="*/ 5393 h 10000"/>
                <a:gd name="connsiteX13" fmla="*/ 1646 w 10000"/>
                <a:gd name="connsiteY13" fmla="*/ 5020 h 10000"/>
                <a:gd name="connsiteX14" fmla="*/ 7 w 10000"/>
                <a:gd name="connsiteY14" fmla="*/ 4357 h 10000"/>
                <a:gd name="connsiteX15" fmla="*/ 319 w 10000"/>
                <a:gd name="connsiteY15" fmla="*/ 1768 h 10000"/>
                <a:gd name="connsiteX16" fmla="*/ 397 w 10000"/>
                <a:gd name="connsiteY16" fmla="*/ 1251 h 10000"/>
                <a:gd name="connsiteX17" fmla="*/ 3285 w 10000"/>
                <a:gd name="connsiteY17" fmla="*/ 13 h 10000"/>
                <a:gd name="connsiteX18" fmla="*/ 4379 w 10000"/>
                <a:gd name="connsiteY18" fmla="*/ 13 h 10000"/>
                <a:gd name="connsiteX19" fmla="*/ 8673 w 10000"/>
                <a:gd name="connsiteY19" fmla="*/ 13 h 10000"/>
                <a:gd name="connsiteX0" fmla="*/ 8673 w 10000"/>
                <a:gd name="connsiteY0" fmla="*/ 13 h 10000"/>
                <a:gd name="connsiteX1" fmla="*/ 8360 w 10000"/>
                <a:gd name="connsiteY1" fmla="*/ 2258 h 10000"/>
                <a:gd name="connsiteX2" fmla="*/ 8283 w 10000"/>
                <a:gd name="connsiteY2" fmla="*/ 4271 h 10000"/>
                <a:gd name="connsiteX3" fmla="*/ 9376 w 10000"/>
                <a:gd name="connsiteY3" fmla="*/ 5020 h 10000"/>
                <a:gd name="connsiteX4" fmla="*/ 9921 w 10000"/>
                <a:gd name="connsiteY4" fmla="*/ 5365 h 10000"/>
                <a:gd name="connsiteX5" fmla="*/ 10000 w 10000"/>
                <a:gd name="connsiteY5" fmla="*/ 9249 h 10000"/>
                <a:gd name="connsiteX6" fmla="*/ 8829 w 10000"/>
                <a:gd name="connsiteY6" fmla="*/ 9939 h 10000"/>
                <a:gd name="connsiteX7" fmla="*/ 6565 w 10000"/>
                <a:gd name="connsiteY7" fmla="*/ 9652 h 10000"/>
                <a:gd name="connsiteX8" fmla="*/ 4535 w 10000"/>
                <a:gd name="connsiteY8" fmla="*/ 9968 h 10000"/>
                <a:gd name="connsiteX9" fmla="*/ 2661 w 10000"/>
                <a:gd name="connsiteY9" fmla="*/ 9421 h 10000"/>
                <a:gd name="connsiteX10" fmla="*/ 2583 w 10000"/>
                <a:gd name="connsiteY10" fmla="*/ 8903 h 10000"/>
                <a:gd name="connsiteX11" fmla="*/ 2583 w 10000"/>
                <a:gd name="connsiteY11" fmla="*/ 5393 h 10000"/>
                <a:gd name="connsiteX12" fmla="*/ 1646 w 10000"/>
                <a:gd name="connsiteY12" fmla="*/ 5020 h 10000"/>
                <a:gd name="connsiteX13" fmla="*/ 7 w 10000"/>
                <a:gd name="connsiteY13" fmla="*/ 4357 h 10000"/>
                <a:gd name="connsiteX14" fmla="*/ 319 w 10000"/>
                <a:gd name="connsiteY14" fmla="*/ 1768 h 10000"/>
                <a:gd name="connsiteX15" fmla="*/ 397 w 10000"/>
                <a:gd name="connsiteY15" fmla="*/ 1251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9994"/>
                <a:gd name="connsiteX1" fmla="*/ 8360 w 10000"/>
                <a:gd name="connsiteY1" fmla="*/ 2258 h 9994"/>
                <a:gd name="connsiteX2" fmla="*/ 8283 w 10000"/>
                <a:gd name="connsiteY2" fmla="*/ 4271 h 9994"/>
                <a:gd name="connsiteX3" fmla="*/ 9376 w 10000"/>
                <a:gd name="connsiteY3" fmla="*/ 5020 h 9994"/>
                <a:gd name="connsiteX4" fmla="*/ 9921 w 10000"/>
                <a:gd name="connsiteY4" fmla="*/ 5365 h 9994"/>
                <a:gd name="connsiteX5" fmla="*/ 10000 w 10000"/>
                <a:gd name="connsiteY5" fmla="*/ 9249 h 9994"/>
                <a:gd name="connsiteX6" fmla="*/ 8829 w 10000"/>
                <a:gd name="connsiteY6" fmla="*/ 9939 h 9994"/>
                <a:gd name="connsiteX7" fmla="*/ 6198 w 10000"/>
                <a:gd name="connsiteY7" fmla="*/ 9620 h 9994"/>
                <a:gd name="connsiteX8" fmla="*/ 4535 w 10000"/>
                <a:gd name="connsiteY8" fmla="*/ 9968 h 9994"/>
                <a:gd name="connsiteX9" fmla="*/ 2661 w 10000"/>
                <a:gd name="connsiteY9" fmla="*/ 9421 h 9994"/>
                <a:gd name="connsiteX10" fmla="*/ 2583 w 10000"/>
                <a:gd name="connsiteY10" fmla="*/ 8903 h 9994"/>
                <a:gd name="connsiteX11" fmla="*/ 2583 w 10000"/>
                <a:gd name="connsiteY11" fmla="*/ 5393 h 9994"/>
                <a:gd name="connsiteX12" fmla="*/ 1646 w 10000"/>
                <a:gd name="connsiteY12" fmla="*/ 5020 h 9994"/>
                <a:gd name="connsiteX13" fmla="*/ 7 w 10000"/>
                <a:gd name="connsiteY13" fmla="*/ 4357 h 9994"/>
                <a:gd name="connsiteX14" fmla="*/ 319 w 10000"/>
                <a:gd name="connsiteY14" fmla="*/ 1768 h 9994"/>
                <a:gd name="connsiteX15" fmla="*/ 397 w 10000"/>
                <a:gd name="connsiteY15" fmla="*/ 1251 h 9994"/>
                <a:gd name="connsiteX16" fmla="*/ 3285 w 10000"/>
                <a:gd name="connsiteY16" fmla="*/ 13 h 9994"/>
                <a:gd name="connsiteX17" fmla="*/ 4379 w 10000"/>
                <a:gd name="connsiteY17" fmla="*/ 13 h 9994"/>
                <a:gd name="connsiteX18" fmla="*/ 8673 w 10000"/>
                <a:gd name="connsiteY18" fmla="*/ 13 h 9994"/>
                <a:gd name="connsiteX0" fmla="*/ 8673 w 10000"/>
                <a:gd name="connsiteY0" fmla="*/ 13 h 10000"/>
                <a:gd name="connsiteX1" fmla="*/ 8360 w 10000"/>
                <a:gd name="connsiteY1" fmla="*/ 2259 h 10000"/>
                <a:gd name="connsiteX2" fmla="*/ 8283 w 10000"/>
                <a:gd name="connsiteY2" fmla="*/ 4274 h 10000"/>
                <a:gd name="connsiteX3" fmla="*/ 9376 w 10000"/>
                <a:gd name="connsiteY3" fmla="*/ 5023 h 10000"/>
                <a:gd name="connsiteX4" fmla="*/ 9921 w 10000"/>
                <a:gd name="connsiteY4" fmla="*/ 5368 h 10000"/>
                <a:gd name="connsiteX5" fmla="*/ 10000 w 10000"/>
                <a:gd name="connsiteY5" fmla="*/ 9255 h 10000"/>
                <a:gd name="connsiteX6" fmla="*/ 8829 w 10000"/>
                <a:gd name="connsiteY6" fmla="*/ 9945 h 10000"/>
                <a:gd name="connsiteX7" fmla="*/ 6198 w 10000"/>
                <a:gd name="connsiteY7" fmla="*/ 9626 h 10000"/>
                <a:gd name="connsiteX8" fmla="*/ 4535 w 10000"/>
                <a:gd name="connsiteY8" fmla="*/ 9974 h 10000"/>
                <a:gd name="connsiteX9" fmla="*/ 2661 w 10000"/>
                <a:gd name="connsiteY9" fmla="*/ 9427 h 10000"/>
                <a:gd name="connsiteX10" fmla="*/ 2583 w 10000"/>
                <a:gd name="connsiteY10" fmla="*/ 8908 h 10000"/>
                <a:gd name="connsiteX11" fmla="*/ 2583 w 10000"/>
                <a:gd name="connsiteY11" fmla="*/ 5396 h 10000"/>
                <a:gd name="connsiteX12" fmla="*/ 1646 w 10000"/>
                <a:gd name="connsiteY12" fmla="*/ 5023 h 10000"/>
                <a:gd name="connsiteX13" fmla="*/ 7 w 10000"/>
                <a:gd name="connsiteY13" fmla="*/ 4360 h 10000"/>
                <a:gd name="connsiteX14" fmla="*/ 319 w 10000"/>
                <a:gd name="connsiteY14" fmla="*/ 1769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10000"/>
                <a:gd name="connsiteX1" fmla="*/ 8360 w 10000"/>
                <a:gd name="connsiteY1" fmla="*/ 2259 h 10000"/>
                <a:gd name="connsiteX2" fmla="*/ 8283 w 10000"/>
                <a:gd name="connsiteY2" fmla="*/ 4274 h 10000"/>
                <a:gd name="connsiteX3" fmla="*/ 9376 w 10000"/>
                <a:gd name="connsiteY3" fmla="*/ 5023 h 10000"/>
                <a:gd name="connsiteX4" fmla="*/ 9921 w 10000"/>
                <a:gd name="connsiteY4" fmla="*/ 5368 h 10000"/>
                <a:gd name="connsiteX5" fmla="*/ 10000 w 10000"/>
                <a:gd name="connsiteY5" fmla="*/ 9255 h 10000"/>
                <a:gd name="connsiteX6" fmla="*/ 8829 w 10000"/>
                <a:gd name="connsiteY6" fmla="*/ 9945 h 10000"/>
                <a:gd name="connsiteX7" fmla="*/ 6198 w 10000"/>
                <a:gd name="connsiteY7" fmla="*/ 9626 h 10000"/>
                <a:gd name="connsiteX8" fmla="*/ 4535 w 10000"/>
                <a:gd name="connsiteY8" fmla="*/ 9974 h 10000"/>
                <a:gd name="connsiteX9" fmla="*/ 2661 w 10000"/>
                <a:gd name="connsiteY9" fmla="*/ 9427 h 10000"/>
                <a:gd name="connsiteX10" fmla="*/ 2583 w 10000"/>
                <a:gd name="connsiteY10" fmla="*/ 8908 h 10000"/>
                <a:gd name="connsiteX11" fmla="*/ 2583 w 10000"/>
                <a:gd name="connsiteY11" fmla="*/ 5396 h 10000"/>
                <a:gd name="connsiteX12" fmla="*/ 1646 w 10000"/>
                <a:gd name="connsiteY12" fmla="*/ 5023 h 10000"/>
                <a:gd name="connsiteX13" fmla="*/ 7 w 10000"/>
                <a:gd name="connsiteY13" fmla="*/ 4360 h 10000"/>
                <a:gd name="connsiteX14" fmla="*/ 319 w 10000"/>
                <a:gd name="connsiteY14" fmla="*/ 1769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10000"/>
                <a:gd name="connsiteX1" fmla="*/ 8360 w 10000"/>
                <a:gd name="connsiteY1" fmla="*/ 2259 h 10000"/>
                <a:gd name="connsiteX2" fmla="*/ 8283 w 10000"/>
                <a:gd name="connsiteY2" fmla="*/ 4274 h 10000"/>
                <a:gd name="connsiteX3" fmla="*/ 9376 w 10000"/>
                <a:gd name="connsiteY3" fmla="*/ 5023 h 10000"/>
                <a:gd name="connsiteX4" fmla="*/ 9921 w 10000"/>
                <a:gd name="connsiteY4" fmla="*/ 5368 h 10000"/>
                <a:gd name="connsiteX5" fmla="*/ 10000 w 10000"/>
                <a:gd name="connsiteY5" fmla="*/ 9255 h 10000"/>
                <a:gd name="connsiteX6" fmla="*/ 8829 w 10000"/>
                <a:gd name="connsiteY6" fmla="*/ 9945 h 10000"/>
                <a:gd name="connsiteX7" fmla="*/ 6198 w 10000"/>
                <a:gd name="connsiteY7" fmla="*/ 9626 h 10000"/>
                <a:gd name="connsiteX8" fmla="*/ 4535 w 10000"/>
                <a:gd name="connsiteY8" fmla="*/ 9974 h 10000"/>
                <a:gd name="connsiteX9" fmla="*/ 2661 w 10000"/>
                <a:gd name="connsiteY9" fmla="*/ 9427 h 10000"/>
                <a:gd name="connsiteX10" fmla="*/ 2583 w 10000"/>
                <a:gd name="connsiteY10" fmla="*/ 8908 h 10000"/>
                <a:gd name="connsiteX11" fmla="*/ 2583 w 10000"/>
                <a:gd name="connsiteY11" fmla="*/ 5396 h 10000"/>
                <a:gd name="connsiteX12" fmla="*/ 1646 w 10000"/>
                <a:gd name="connsiteY12" fmla="*/ 5023 h 10000"/>
                <a:gd name="connsiteX13" fmla="*/ 7 w 10000"/>
                <a:gd name="connsiteY13" fmla="*/ 4360 h 10000"/>
                <a:gd name="connsiteX14" fmla="*/ 319 w 10000"/>
                <a:gd name="connsiteY14" fmla="*/ 1769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9997"/>
                <a:gd name="connsiteX1" fmla="*/ 8360 w 10000"/>
                <a:gd name="connsiteY1" fmla="*/ 2259 h 9997"/>
                <a:gd name="connsiteX2" fmla="*/ 8283 w 10000"/>
                <a:gd name="connsiteY2" fmla="*/ 4274 h 9997"/>
                <a:gd name="connsiteX3" fmla="*/ 9376 w 10000"/>
                <a:gd name="connsiteY3" fmla="*/ 5023 h 9997"/>
                <a:gd name="connsiteX4" fmla="*/ 9921 w 10000"/>
                <a:gd name="connsiteY4" fmla="*/ 5368 h 9997"/>
                <a:gd name="connsiteX5" fmla="*/ 10000 w 10000"/>
                <a:gd name="connsiteY5" fmla="*/ 9255 h 9997"/>
                <a:gd name="connsiteX6" fmla="*/ 8829 w 10000"/>
                <a:gd name="connsiteY6" fmla="*/ 9945 h 9997"/>
                <a:gd name="connsiteX7" fmla="*/ 6306 w 10000"/>
                <a:gd name="connsiteY7" fmla="*/ 9610 h 9997"/>
                <a:gd name="connsiteX8" fmla="*/ 4535 w 10000"/>
                <a:gd name="connsiteY8" fmla="*/ 9974 h 9997"/>
                <a:gd name="connsiteX9" fmla="*/ 2661 w 10000"/>
                <a:gd name="connsiteY9" fmla="*/ 9427 h 9997"/>
                <a:gd name="connsiteX10" fmla="*/ 2583 w 10000"/>
                <a:gd name="connsiteY10" fmla="*/ 8908 h 9997"/>
                <a:gd name="connsiteX11" fmla="*/ 2583 w 10000"/>
                <a:gd name="connsiteY11" fmla="*/ 5396 h 9997"/>
                <a:gd name="connsiteX12" fmla="*/ 1646 w 10000"/>
                <a:gd name="connsiteY12" fmla="*/ 5023 h 9997"/>
                <a:gd name="connsiteX13" fmla="*/ 7 w 10000"/>
                <a:gd name="connsiteY13" fmla="*/ 4360 h 9997"/>
                <a:gd name="connsiteX14" fmla="*/ 319 w 10000"/>
                <a:gd name="connsiteY14" fmla="*/ 1769 h 9997"/>
                <a:gd name="connsiteX15" fmla="*/ 397 w 10000"/>
                <a:gd name="connsiteY15" fmla="*/ 1252 h 9997"/>
                <a:gd name="connsiteX16" fmla="*/ 3285 w 10000"/>
                <a:gd name="connsiteY16" fmla="*/ 13 h 9997"/>
                <a:gd name="connsiteX17" fmla="*/ 4379 w 10000"/>
                <a:gd name="connsiteY17" fmla="*/ 13 h 9997"/>
                <a:gd name="connsiteX18" fmla="*/ 8673 w 10000"/>
                <a:gd name="connsiteY18" fmla="*/ 13 h 9997"/>
                <a:gd name="connsiteX0" fmla="*/ 8673 w 10000"/>
                <a:gd name="connsiteY0" fmla="*/ 13 h 10000"/>
                <a:gd name="connsiteX1" fmla="*/ 8360 w 10000"/>
                <a:gd name="connsiteY1" fmla="*/ 2260 h 10000"/>
                <a:gd name="connsiteX2" fmla="*/ 8283 w 10000"/>
                <a:gd name="connsiteY2" fmla="*/ 4275 h 10000"/>
                <a:gd name="connsiteX3" fmla="*/ 9376 w 10000"/>
                <a:gd name="connsiteY3" fmla="*/ 5025 h 10000"/>
                <a:gd name="connsiteX4" fmla="*/ 9921 w 10000"/>
                <a:gd name="connsiteY4" fmla="*/ 5370 h 10000"/>
                <a:gd name="connsiteX5" fmla="*/ 10000 w 10000"/>
                <a:gd name="connsiteY5" fmla="*/ 9258 h 10000"/>
                <a:gd name="connsiteX6" fmla="*/ 8829 w 10000"/>
                <a:gd name="connsiteY6" fmla="*/ 9948 h 10000"/>
                <a:gd name="connsiteX7" fmla="*/ 6306 w 10000"/>
                <a:gd name="connsiteY7" fmla="*/ 9613 h 10000"/>
                <a:gd name="connsiteX8" fmla="*/ 4535 w 10000"/>
                <a:gd name="connsiteY8" fmla="*/ 9977 h 10000"/>
                <a:gd name="connsiteX9" fmla="*/ 2661 w 10000"/>
                <a:gd name="connsiteY9" fmla="*/ 9430 h 10000"/>
                <a:gd name="connsiteX10" fmla="*/ 2583 w 10000"/>
                <a:gd name="connsiteY10" fmla="*/ 8911 h 10000"/>
                <a:gd name="connsiteX11" fmla="*/ 2583 w 10000"/>
                <a:gd name="connsiteY11" fmla="*/ 5398 h 10000"/>
                <a:gd name="connsiteX12" fmla="*/ 1646 w 10000"/>
                <a:gd name="connsiteY12" fmla="*/ 5025 h 10000"/>
                <a:gd name="connsiteX13" fmla="*/ 7 w 10000"/>
                <a:gd name="connsiteY13" fmla="*/ 4361 h 10000"/>
                <a:gd name="connsiteX14" fmla="*/ 319 w 10000"/>
                <a:gd name="connsiteY14" fmla="*/ 1770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00" h="10000">
                  <a:moveTo>
                    <a:pt x="8673" y="13"/>
                  </a:moveTo>
                  <a:cubicBezTo>
                    <a:pt x="8516" y="791"/>
                    <a:pt x="8360" y="1539"/>
                    <a:pt x="8360" y="2260"/>
                  </a:cubicBezTo>
                  <a:cubicBezTo>
                    <a:pt x="8283" y="2922"/>
                    <a:pt x="8283" y="3613"/>
                    <a:pt x="8283" y="4275"/>
                  </a:cubicBezTo>
                  <a:cubicBezTo>
                    <a:pt x="8204" y="4621"/>
                    <a:pt x="8673" y="4822"/>
                    <a:pt x="9376" y="5025"/>
                  </a:cubicBezTo>
                  <a:cubicBezTo>
                    <a:pt x="9688" y="5111"/>
                    <a:pt x="9921" y="5255"/>
                    <a:pt x="9921" y="5370"/>
                  </a:cubicBezTo>
                  <a:cubicBezTo>
                    <a:pt x="10000" y="6666"/>
                    <a:pt x="10000" y="7961"/>
                    <a:pt x="10000" y="9258"/>
                  </a:cubicBezTo>
                  <a:cubicBezTo>
                    <a:pt x="10000" y="9603"/>
                    <a:pt x="9609" y="9833"/>
                    <a:pt x="8829" y="9948"/>
                  </a:cubicBezTo>
                  <a:cubicBezTo>
                    <a:pt x="7970" y="10092"/>
                    <a:pt x="7009" y="9929"/>
                    <a:pt x="6306" y="9613"/>
                  </a:cubicBezTo>
                  <a:cubicBezTo>
                    <a:pt x="5655" y="9935"/>
                    <a:pt x="5251" y="9992"/>
                    <a:pt x="4535" y="9977"/>
                  </a:cubicBezTo>
                  <a:cubicBezTo>
                    <a:pt x="3800" y="10042"/>
                    <a:pt x="2817" y="9804"/>
                    <a:pt x="2661" y="9430"/>
                  </a:cubicBezTo>
                  <a:cubicBezTo>
                    <a:pt x="2583" y="9258"/>
                    <a:pt x="2583" y="9084"/>
                    <a:pt x="2583" y="8911"/>
                  </a:cubicBezTo>
                  <a:lnTo>
                    <a:pt x="2583" y="5398"/>
                  </a:lnTo>
                  <a:cubicBezTo>
                    <a:pt x="2583" y="5140"/>
                    <a:pt x="2505" y="4994"/>
                    <a:pt x="1646" y="5025"/>
                  </a:cubicBezTo>
                  <a:cubicBezTo>
                    <a:pt x="553" y="5082"/>
                    <a:pt x="-72" y="4851"/>
                    <a:pt x="7" y="4361"/>
                  </a:cubicBezTo>
                  <a:cubicBezTo>
                    <a:pt x="85" y="3498"/>
                    <a:pt x="241" y="2635"/>
                    <a:pt x="319" y="1770"/>
                  </a:cubicBezTo>
                  <a:cubicBezTo>
                    <a:pt x="397" y="1596"/>
                    <a:pt x="397" y="1425"/>
                    <a:pt x="397" y="1252"/>
                  </a:cubicBezTo>
                  <a:cubicBezTo>
                    <a:pt x="475" y="560"/>
                    <a:pt x="1490" y="158"/>
                    <a:pt x="3285" y="13"/>
                  </a:cubicBezTo>
                  <a:lnTo>
                    <a:pt x="4379" y="13"/>
                  </a:lnTo>
                  <a:cubicBezTo>
                    <a:pt x="5862" y="-15"/>
                    <a:pt x="7268" y="13"/>
                    <a:pt x="8673" y="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xmlns="" id="{2A76D55D-BE1F-4E29-A4B6-8448BBEE58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5348" y="2549413"/>
              <a:ext cx="478169" cy="478169"/>
            </a:xfrm>
            <a:custGeom>
              <a:avLst/>
              <a:gdLst>
                <a:gd name="T0" fmla="*/ 42 w 83"/>
                <a:gd name="T1" fmla="*/ 0 h 83"/>
                <a:gd name="T2" fmla="*/ 83 w 83"/>
                <a:gd name="T3" fmla="*/ 41 h 83"/>
                <a:gd name="T4" fmla="*/ 42 w 83"/>
                <a:gd name="T5" fmla="*/ 83 h 83"/>
                <a:gd name="T6" fmla="*/ 0 w 83"/>
                <a:gd name="T7" fmla="*/ 41 h 83"/>
                <a:gd name="T8" fmla="*/ 42 w 8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42" y="0"/>
                  </a:moveTo>
                  <a:cubicBezTo>
                    <a:pt x="65" y="0"/>
                    <a:pt x="82" y="17"/>
                    <a:pt x="83" y="41"/>
                  </a:cubicBezTo>
                  <a:cubicBezTo>
                    <a:pt x="83" y="65"/>
                    <a:pt x="66" y="82"/>
                    <a:pt x="42" y="83"/>
                  </a:cubicBezTo>
                  <a:cubicBezTo>
                    <a:pt x="17" y="83"/>
                    <a:pt x="0" y="65"/>
                    <a:pt x="0" y="41"/>
                  </a:cubicBezTo>
                  <a:cubicBezTo>
                    <a:pt x="0" y="17"/>
                    <a:pt x="18" y="0"/>
                    <a:pt x="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255826BA-3E03-490B-B3E5-B6CAE2B4719D}"/>
                </a:ext>
              </a:extLst>
            </p:cNvPr>
            <p:cNvGrpSpPr/>
            <p:nvPr/>
          </p:nvGrpSpPr>
          <p:grpSpPr>
            <a:xfrm>
              <a:off x="4305601" y="2817809"/>
              <a:ext cx="643136" cy="2199751"/>
              <a:chOff x="10277705" y="2602151"/>
              <a:chExt cx="736325" cy="2518489"/>
            </a:xfrm>
          </p:grpSpPr>
          <p:sp>
            <p:nvSpPr>
              <p:cNvPr id="27" name="Freeform 7">
                <a:extLst>
                  <a:ext uri="{FF2B5EF4-FFF2-40B4-BE49-F238E27FC236}">
                    <a16:creationId xmlns:a16="http://schemas.microsoft.com/office/drawing/2014/main" xmlns="" id="{F305882D-DC7F-4522-A4B6-9241A12EFD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3" name="Freeform 18">
                <a:extLst>
                  <a:ext uri="{FF2B5EF4-FFF2-40B4-BE49-F238E27FC236}">
                    <a16:creationId xmlns:a16="http://schemas.microsoft.com/office/drawing/2014/main" xmlns="" id="{9E4AD946-D441-41A1-BA03-13276E1F76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xmlns="" id="{9C78067D-7C14-4DED-B237-81BB19A8D307}"/>
                </a:ext>
              </a:extLst>
            </p:cNvPr>
            <p:cNvGrpSpPr/>
            <p:nvPr/>
          </p:nvGrpSpPr>
          <p:grpSpPr>
            <a:xfrm>
              <a:off x="3752576" y="2955634"/>
              <a:ext cx="587772" cy="2010387"/>
              <a:chOff x="10277705" y="2602151"/>
              <a:chExt cx="736325" cy="2518489"/>
            </a:xfrm>
          </p:grpSpPr>
          <p:sp>
            <p:nvSpPr>
              <p:cNvPr id="35" name="Freeform 7">
                <a:extLst>
                  <a:ext uri="{FF2B5EF4-FFF2-40B4-BE49-F238E27FC236}">
                    <a16:creationId xmlns:a16="http://schemas.microsoft.com/office/drawing/2014/main" xmlns="" id="{92B311D3-E097-4724-B0EF-E2E36BF4B5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6" name="Freeform 18">
                <a:extLst>
                  <a:ext uri="{FF2B5EF4-FFF2-40B4-BE49-F238E27FC236}">
                    <a16:creationId xmlns:a16="http://schemas.microsoft.com/office/drawing/2014/main" xmlns="" id="{10075B95-3A0B-4CCB-9B54-5148281514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xmlns="" id="{45C53C80-A127-4851-9138-A88FC0329D60}"/>
                </a:ext>
              </a:extLst>
            </p:cNvPr>
            <p:cNvGrpSpPr/>
            <p:nvPr/>
          </p:nvGrpSpPr>
          <p:grpSpPr>
            <a:xfrm>
              <a:off x="3267815" y="3162155"/>
              <a:ext cx="504790" cy="1726559"/>
              <a:chOff x="10277705" y="2602151"/>
              <a:chExt cx="736325" cy="2518489"/>
            </a:xfrm>
          </p:grpSpPr>
          <p:sp>
            <p:nvSpPr>
              <p:cNvPr id="38" name="Freeform 7">
                <a:extLst>
                  <a:ext uri="{FF2B5EF4-FFF2-40B4-BE49-F238E27FC236}">
                    <a16:creationId xmlns:a16="http://schemas.microsoft.com/office/drawing/2014/main" xmlns="" id="{6C663ACE-4890-4A70-ACAF-A348979F68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9" name="Freeform 18">
                <a:extLst>
                  <a:ext uri="{FF2B5EF4-FFF2-40B4-BE49-F238E27FC236}">
                    <a16:creationId xmlns:a16="http://schemas.microsoft.com/office/drawing/2014/main" xmlns="" id="{C7E2A526-07B7-4960-AEF9-626B1355B5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xmlns="" id="{45B0275B-4162-42D4-9F53-454C2F92D182}"/>
                </a:ext>
              </a:extLst>
            </p:cNvPr>
            <p:cNvGrpSpPr/>
            <p:nvPr/>
          </p:nvGrpSpPr>
          <p:grpSpPr>
            <a:xfrm>
              <a:off x="2843029" y="3316772"/>
              <a:ext cx="449095" cy="1536063"/>
              <a:chOff x="10277705" y="2602151"/>
              <a:chExt cx="736325" cy="2518489"/>
            </a:xfrm>
          </p:grpSpPr>
          <p:sp>
            <p:nvSpPr>
              <p:cNvPr id="45" name="Freeform 7">
                <a:extLst>
                  <a:ext uri="{FF2B5EF4-FFF2-40B4-BE49-F238E27FC236}">
                    <a16:creationId xmlns:a16="http://schemas.microsoft.com/office/drawing/2014/main" xmlns="" id="{E6876FD8-5864-4521-B048-EBDDCAFAA4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46" name="Freeform 18">
                <a:extLst>
                  <a:ext uri="{FF2B5EF4-FFF2-40B4-BE49-F238E27FC236}">
                    <a16:creationId xmlns:a16="http://schemas.microsoft.com/office/drawing/2014/main" xmlns="" id="{8BEC8D7A-28A0-4D86-9E22-4061969678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4AFE616F-920F-40AA-80D1-163217F85BB4}"/>
              </a:ext>
            </a:extLst>
          </p:cNvPr>
          <p:cNvGrpSpPr/>
          <p:nvPr/>
        </p:nvGrpSpPr>
        <p:grpSpPr>
          <a:xfrm flipH="1">
            <a:off x="6533055" y="2549413"/>
            <a:ext cx="2794847" cy="2518489"/>
            <a:chOff x="2843029" y="2549413"/>
            <a:chExt cx="2794847" cy="2518489"/>
          </a:xfrm>
        </p:grpSpPr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xmlns="" id="{E545D8B4-A171-40E2-92D7-573C7DE3A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1551" y="3067836"/>
              <a:ext cx="736325" cy="2000066"/>
            </a:xfrm>
            <a:custGeom>
              <a:avLst/>
              <a:gdLst>
                <a:gd name="T0" fmla="*/ 112 w 129"/>
                <a:gd name="T1" fmla="*/ 1 h 351"/>
                <a:gd name="T2" fmla="*/ 108 w 129"/>
                <a:gd name="T3" fmla="*/ 79 h 351"/>
                <a:gd name="T4" fmla="*/ 107 w 129"/>
                <a:gd name="T5" fmla="*/ 149 h 351"/>
                <a:gd name="T6" fmla="*/ 121 w 129"/>
                <a:gd name="T7" fmla="*/ 175 h 351"/>
                <a:gd name="T8" fmla="*/ 128 w 129"/>
                <a:gd name="T9" fmla="*/ 187 h 351"/>
                <a:gd name="T10" fmla="*/ 129 w 129"/>
                <a:gd name="T11" fmla="*/ 322 h 351"/>
                <a:gd name="T12" fmla="*/ 114 w 129"/>
                <a:gd name="T13" fmla="*/ 346 h 351"/>
                <a:gd name="T14" fmla="*/ 85 w 129"/>
                <a:gd name="T15" fmla="*/ 336 h 351"/>
                <a:gd name="T16" fmla="*/ 84 w 129"/>
                <a:gd name="T17" fmla="*/ 335 h 351"/>
                <a:gd name="T18" fmla="*/ 59 w 129"/>
                <a:gd name="T19" fmla="*/ 347 h 351"/>
                <a:gd name="T20" fmla="*/ 35 w 129"/>
                <a:gd name="T21" fmla="*/ 328 h 351"/>
                <a:gd name="T22" fmla="*/ 34 w 129"/>
                <a:gd name="T23" fmla="*/ 310 h 351"/>
                <a:gd name="T24" fmla="*/ 34 w 129"/>
                <a:gd name="T25" fmla="*/ 188 h 351"/>
                <a:gd name="T26" fmla="*/ 22 w 129"/>
                <a:gd name="T27" fmla="*/ 175 h 351"/>
                <a:gd name="T28" fmla="*/ 1 w 129"/>
                <a:gd name="T29" fmla="*/ 152 h 351"/>
                <a:gd name="T30" fmla="*/ 5 w 129"/>
                <a:gd name="T31" fmla="*/ 62 h 351"/>
                <a:gd name="T32" fmla="*/ 6 w 129"/>
                <a:gd name="T33" fmla="*/ 44 h 351"/>
                <a:gd name="T34" fmla="*/ 43 w 129"/>
                <a:gd name="T35" fmla="*/ 1 h 351"/>
                <a:gd name="T36" fmla="*/ 57 w 129"/>
                <a:gd name="T37" fmla="*/ 1 h 351"/>
                <a:gd name="T38" fmla="*/ 112 w 129"/>
                <a:gd name="T39" fmla="*/ 1 h 351"/>
                <a:gd name="connsiteX0" fmla="*/ 8611 w 9929"/>
                <a:gd name="connsiteY0" fmla="*/ 13 h 9903"/>
                <a:gd name="connsiteX1" fmla="*/ 8301 w 9929"/>
                <a:gd name="connsiteY1" fmla="*/ 2236 h 9903"/>
                <a:gd name="connsiteX2" fmla="*/ 8224 w 9929"/>
                <a:gd name="connsiteY2" fmla="*/ 4230 h 9903"/>
                <a:gd name="connsiteX3" fmla="*/ 9309 w 9929"/>
                <a:gd name="connsiteY3" fmla="*/ 4971 h 9903"/>
                <a:gd name="connsiteX4" fmla="*/ 9851 w 9929"/>
                <a:gd name="connsiteY4" fmla="*/ 5313 h 9903"/>
                <a:gd name="connsiteX5" fmla="*/ 9929 w 9929"/>
                <a:gd name="connsiteY5" fmla="*/ 9159 h 9903"/>
                <a:gd name="connsiteX6" fmla="*/ 8766 w 9929"/>
                <a:gd name="connsiteY6" fmla="*/ 9843 h 9903"/>
                <a:gd name="connsiteX7" fmla="*/ 6518 w 9929"/>
                <a:gd name="connsiteY7" fmla="*/ 9558 h 9903"/>
                <a:gd name="connsiteX8" fmla="*/ 6441 w 9929"/>
                <a:gd name="connsiteY8" fmla="*/ 9529 h 9903"/>
                <a:gd name="connsiteX9" fmla="*/ 4503 w 9929"/>
                <a:gd name="connsiteY9" fmla="*/ 9871 h 9903"/>
                <a:gd name="connsiteX10" fmla="*/ 2642 w 9929"/>
                <a:gd name="connsiteY10" fmla="*/ 9330 h 9903"/>
                <a:gd name="connsiteX11" fmla="*/ 2565 w 9929"/>
                <a:gd name="connsiteY11" fmla="*/ 8817 h 9903"/>
                <a:gd name="connsiteX12" fmla="*/ 2565 w 9929"/>
                <a:gd name="connsiteY12" fmla="*/ 5341 h 9903"/>
                <a:gd name="connsiteX13" fmla="*/ 1634 w 9929"/>
                <a:gd name="connsiteY13" fmla="*/ 4971 h 9903"/>
                <a:gd name="connsiteX14" fmla="*/ 7 w 9929"/>
                <a:gd name="connsiteY14" fmla="*/ 4315 h 9903"/>
                <a:gd name="connsiteX15" fmla="*/ 317 w 9929"/>
                <a:gd name="connsiteY15" fmla="*/ 1751 h 9903"/>
                <a:gd name="connsiteX16" fmla="*/ 394 w 9929"/>
                <a:gd name="connsiteY16" fmla="*/ 1239 h 9903"/>
                <a:gd name="connsiteX17" fmla="*/ 3262 w 9929"/>
                <a:gd name="connsiteY17" fmla="*/ 13 h 9903"/>
                <a:gd name="connsiteX18" fmla="*/ 4348 w 9929"/>
                <a:gd name="connsiteY18" fmla="*/ 13 h 9903"/>
                <a:gd name="connsiteX19" fmla="*/ 8611 w 9929"/>
                <a:gd name="connsiteY19" fmla="*/ 13 h 9903"/>
                <a:gd name="connsiteX0" fmla="*/ 8673 w 10000"/>
                <a:gd name="connsiteY0" fmla="*/ 13 h 10000"/>
                <a:gd name="connsiteX1" fmla="*/ 8360 w 10000"/>
                <a:gd name="connsiteY1" fmla="*/ 2258 h 10000"/>
                <a:gd name="connsiteX2" fmla="*/ 8283 w 10000"/>
                <a:gd name="connsiteY2" fmla="*/ 4271 h 10000"/>
                <a:gd name="connsiteX3" fmla="*/ 9376 w 10000"/>
                <a:gd name="connsiteY3" fmla="*/ 5020 h 10000"/>
                <a:gd name="connsiteX4" fmla="*/ 9921 w 10000"/>
                <a:gd name="connsiteY4" fmla="*/ 5365 h 10000"/>
                <a:gd name="connsiteX5" fmla="*/ 10000 w 10000"/>
                <a:gd name="connsiteY5" fmla="*/ 9249 h 10000"/>
                <a:gd name="connsiteX6" fmla="*/ 8829 w 10000"/>
                <a:gd name="connsiteY6" fmla="*/ 9939 h 10000"/>
                <a:gd name="connsiteX7" fmla="*/ 6565 w 10000"/>
                <a:gd name="connsiteY7" fmla="*/ 9652 h 10000"/>
                <a:gd name="connsiteX8" fmla="*/ 5517 w 10000"/>
                <a:gd name="connsiteY8" fmla="*/ 9471 h 10000"/>
                <a:gd name="connsiteX9" fmla="*/ 4535 w 10000"/>
                <a:gd name="connsiteY9" fmla="*/ 9968 h 10000"/>
                <a:gd name="connsiteX10" fmla="*/ 2661 w 10000"/>
                <a:gd name="connsiteY10" fmla="*/ 9421 h 10000"/>
                <a:gd name="connsiteX11" fmla="*/ 2583 w 10000"/>
                <a:gd name="connsiteY11" fmla="*/ 8903 h 10000"/>
                <a:gd name="connsiteX12" fmla="*/ 2583 w 10000"/>
                <a:gd name="connsiteY12" fmla="*/ 5393 h 10000"/>
                <a:gd name="connsiteX13" fmla="*/ 1646 w 10000"/>
                <a:gd name="connsiteY13" fmla="*/ 5020 h 10000"/>
                <a:gd name="connsiteX14" fmla="*/ 7 w 10000"/>
                <a:gd name="connsiteY14" fmla="*/ 4357 h 10000"/>
                <a:gd name="connsiteX15" fmla="*/ 319 w 10000"/>
                <a:gd name="connsiteY15" fmla="*/ 1768 h 10000"/>
                <a:gd name="connsiteX16" fmla="*/ 397 w 10000"/>
                <a:gd name="connsiteY16" fmla="*/ 1251 h 10000"/>
                <a:gd name="connsiteX17" fmla="*/ 3285 w 10000"/>
                <a:gd name="connsiteY17" fmla="*/ 13 h 10000"/>
                <a:gd name="connsiteX18" fmla="*/ 4379 w 10000"/>
                <a:gd name="connsiteY18" fmla="*/ 13 h 10000"/>
                <a:gd name="connsiteX19" fmla="*/ 8673 w 10000"/>
                <a:gd name="connsiteY19" fmla="*/ 13 h 10000"/>
                <a:gd name="connsiteX0" fmla="*/ 8673 w 10000"/>
                <a:gd name="connsiteY0" fmla="*/ 13 h 10000"/>
                <a:gd name="connsiteX1" fmla="*/ 8360 w 10000"/>
                <a:gd name="connsiteY1" fmla="*/ 2258 h 10000"/>
                <a:gd name="connsiteX2" fmla="*/ 8283 w 10000"/>
                <a:gd name="connsiteY2" fmla="*/ 4271 h 10000"/>
                <a:gd name="connsiteX3" fmla="*/ 9376 w 10000"/>
                <a:gd name="connsiteY3" fmla="*/ 5020 h 10000"/>
                <a:gd name="connsiteX4" fmla="*/ 9921 w 10000"/>
                <a:gd name="connsiteY4" fmla="*/ 5365 h 10000"/>
                <a:gd name="connsiteX5" fmla="*/ 10000 w 10000"/>
                <a:gd name="connsiteY5" fmla="*/ 9249 h 10000"/>
                <a:gd name="connsiteX6" fmla="*/ 8829 w 10000"/>
                <a:gd name="connsiteY6" fmla="*/ 9939 h 10000"/>
                <a:gd name="connsiteX7" fmla="*/ 6565 w 10000"/>
                <a:gd name="connsiteY7" fmla="*/ 9652 h 10000"/>
                <a:gd name="connsiteX8" fmla="*/ 4535 w 10000"/>
                <a:gd name="connsiteY8" fmla="*/ 9968 h 10000"/>
                <a:gd name="connsiteX9" fmla="*/ 2661 w 10000"/>
                <a:gd name="connsiteY9" fmla="*/ 9421 h 10000"/>
                <a:gd name="connsiteX10" fmla="*/ 2583 w 10000"/>
                <a:gd name="connsiteY10" fmla="*/ 8903 h 10000"/>
                <a:gd name="connsiteX11" fmla="*/ 2583 w 10000"/>
                <a:gd name="connsiteY11" fmla="*/ 5393 h 10000"/>
                <a:gd name="connsiteX12" fmla="*/ 1646 w 10000"/>
                <a:gd name="connsiteY12" fmla="*/ 5020 h 10000"/>
                <a:gd name="connsiteX13" fmla="*/ 7 w 10000"/>
                <a:gd name="connsiteY13" fmla="*/ 4357 h 10000"/>
                <a:gd name="connsiteX14" fmla="*/ 319 w 10000"/>
                <a:gd name="connsiteY14" fmla="*/ 1768 h 10000"/>
                <a:gd name="connsiteX15" fmla="*/ 397 w 10000"/>
                <a:gd name="connsiteY15" fmla="*/ 1251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9994"/>
                <a:gd name="connsiteX1" fmla="*/ 8360 w 10000"/>
                <a:gd name="connsiteY1" fmla="*/ 2258 h 9994"/>
                <a:gd name="connsiteX2" fmla="*/ 8283 w 10000"/>
                <a:gd name="connsiteY2" fmla="*/ 4271 h 9994"/>
                <a:gd name="connsiteX3" fmla="*/ 9376 w 10000"/>
                <a:gd name="connsiteY3" fmla="*/ 5020 h 9994"/>
                <a:gd name="connsiteX4" fmla="*/ 9921 w 10000"/>
                <a:gd name="connsiteY4" fmla="*/ 5365 h 9994"/>
                <a:gd name="connsiteX5" fmla="*/ 10000 w 10000"/>
                <a:gd name="connsiteY5" fmla="*/ 9249 h 9994"/>
                <a:gd name="connsiteX6" fmla="*/ 8829 w 10000"/>
                <a:gd name="connsiteY6" fmla="*/ 9939 h 9994"/>
                <a:gd name="connsiteX7" fmla="*/ 6198 w 10000"/>
                <a:gd name="connsiteY7" fmla="*/ 9620 h 9994"/>
                <a:gd name="connsiteX8" fmla="*/ 4535 w 10000"/>
                <a:gd name="connsiteY8" fmla="*/ 9968 h 9994"/>
                <a:gd name="connsiteX9" fmla="*/ 2661 w 10000"/>
                <a:gd name="connsiteY9" fmla="*/ 9421 h 9994"/>
                <a:gd name="connsiteX10" fmla="*/ 2583 w 10000"/>
                <a:gd name="connsiteY10" fmla="*/ 8903 h 9994"/>
                <a:gd name="connsiteX11" fmla="*/ 2583 w 10000"/>
                <a:gd name="connsiteY11" fmla="*/ 5393 h 9994"/>
                <a:gd name="connsiteX12" fmla="*/ 1646 w 10000"/>
                <a:gd name="connsiteY12" fmla="*/ 5020 h 9994"/>
                <a:gd name="connsiteX13" fmla="*/ 7 w 10000"/>
                <a:gd name="connsiteY13" fmla="*/ 4357 h 9994"/>
                <a:gd name="connsiteX14" fmla="*/ 319 w 10000"/>
                <a:gd name="connsiteY14" fmla="*/ 1768 h 9994"/>
                <a:gd name="connsiteX15" fmla="*/ 397 w 10000"/>
                <a:gd name="connsiteY15" fmla="*/ 1251 h 9994"/>
                <a:gd name="connsiteX16" fmla="*/ 3285 w 10000"/>
                <a:gd name="connsiteY16" fmla="*/ 13 h 9994"/>
                <a:gd name="connsiteX17" fmla="*/ 4379 w 10000"/>
                <a:gd name="connsiteY17" fmla="*/ 13 h 9994"/>
                <a:gd name="connsiteX18" fmla="*/ 8673 w 10000"/>
                <a:gd name="connsiteY18" fmla="*/ 13 h 9994"/>
                <a:gd name="connsiteX0" fmla="*/ 8673 w 10000"/>
                <a:gd name="connsiteY0" fmla="*/ 13 h 10000"/>
                <a:gd name="connsiteX1" fmla="*/ 8360 w 10000"/>
                <a:gd name="connsiteY1" fmla="*/ 2259 h 10000"/>
                <a:gd name="connsiteX2" fmla="*/ 8283 w 10000"/>
                <a:gd name="connsiteY2" fmla="*/ 4274 h 10000"/>
                <a:gd name="connsiteX3" fmla="*/ 9376 w 10000"/>
                <a:gd name="connsiteY3" fmla="*/ 5023 h 10000"/>
                <a:gd name="connsiteX4" fmla="*/ 9921 w 10000"/>
                <a:gd name="connsiteY4" fmla="*/ 5368 h 10000"/>
                <a:gd name="connsiteX5" fmla="*/ 10000 w 10000"/>
                <a:gd name="connsiteY5" fmla="*/ 9255 h 10000"/>
                <a:gd name="connsiteX6" fmla="*/ 8829 w 10000"/>
                <a:gd name="connsiteY6" fmla="*/ 9945 h 10000"/>
                <a:gd name="connsiteX7" fmla="*/ 6198 w 10000"/>
                <a:gd name="connsiteY7" fmla="*/ 9626 h 10000"/>
                <a:gd name="connsiteX8" fmla="*/ 4535 w 10000"/>
                <a:gd name="connsiteY8" fmla="*/ 9974 h 10000"/>
                <a:gd name="connsiteX9" fmla="*/ 2661 w 10000"/>
                <a:gd name="connsiteY9" fmla="*/ 9427 h 10000"/>
                <a:gd name="connsiteX10" fmla="*/ 2583 w 10000"/>
                <a:gd name="connsiteY10" fmla="*/ 8908 h 10000"/>
                <a:gd name="connsiteX11" fmla="*/ 2583 w 10000"/>
                <a:gd name="connsiteY11" fmla="*/ 5396 h 10000"/>
                <a:gd name="connsiteX12" fmla="*/ 1646 w 10000"/>
                <a:gd name="connsiteY12" fmla="*/ 5023 h 10000"/>
                <a:gd name="connsiteX13" fmla="*/ 7 w 10000"/>
                <a:gd name="connsiteY13" fmla="*/ 4360 h 10000"/>
                <a:gd name="connsiteX14" fmla="*/ 319 w 10000"/>
                <a:gd name="connsiteY14" fmla="*/ 1769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10000"/>
                <a:gd name="connsiteX1" fmla="*/ 8360 w 10000"/>
                <a:gd name="connsiteY1" fmla="*/ 2259 h 10000"/>
                <a:gd name="connsiteX2" fmla="*/ 8283 w 10000"/>
                <a:gd name="connsiteY2" fmla="*/ 4274 h 10000"/>
                <a:gd name="connsiteX3" fmla="*/ 9376 w 10000"/>
                <a:gd name="connsiteY3" fmla="*/ 5023 h 10000"/>
                <a:gd name="connsiteX4" fmla="*/ 9921 w 10000"/>
                <a:gd name="connsiteY4" fmla="*/ 5368 h 10000"/>
                <a:gd name="connsiteX5" fmla="*/ 10000 w 10000"/>
                <a:gd name="connsiteY5" fmla="*/ 9255 h 10000"/>
                <a:gd name="connsiteX6" fmla="*/ 8829 w 10000"/>
                <a:gd name="connsiteY6" fmla="*/ 9945 h 10000"/>
                <a:gd name="connsiteX7" fmla="*/ 6198 w 10000"/>
                <a:gd name="connsiteY7" fmla="*/ 9626 h 10000"/>
                <a:gd name="connsiteX8" fmla="*/ 4535 w 10000"/>
                <a:gd name="connsiteY8" fmla="*/ 9974 h 10000"/>
                <a:gd name="connsiteX9" fmla="*/ 2661 w 10000"/>
                <a:gd name="connsiteY9" fmla="*/ 9427 h 10000"/>
                <a:gd name="connsiteX10" fmla="*/ 2583 w 10000"/>
                <a:gd name="connsiteY10" fmla="*/ 8908 h 10000"/>
                <a:gd name="connsiteX11" fmla="*/ 2583 w 10000"/>
                <a:gd name="connsiteY11" fmla="*/ 5396 h 10000"/>
                <a:gd name="connsiteX12" fmla="*/ 1646 w 10000"/>
                <a:gd name="connsiteY12" fmla="*/ 5023 h 10000"/>
                <a:gd name="connsiteX13" fmla="*/ 7 w 10000"/>
                <a:gd name="connsiteY13" fmla="*/ 4360 h 10000"/>
                <a:gd name="connsiteX14" fmla="*/ 319 w 10000"/>
                <a:gd name="connsiteY14" fmla="*/ 1769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10000"/>
                <a:gd name="connsiteX1" fmla="*/ 8360 w 10000"/>
                <a:gd name="connsiteY1" fmla="*/ 2259 h 10000"/>
                <a:gd name="connsiteX2" fmla="*/ 8283 w 10000"/>
                <a:gd name="connsiteY2" fmla="*/ 4274 h 10000"/>
                <a:gd name="connsiteX3" fmla="*/ 9376 w 10000"/>
                <a:gd name="connsiteY3" fmla="*/ 5023 h 10000"/>
                <a:gd name="connsiteX4" fmla="*/ 9921 w 10000"/>
                <a:gd name="connsiteY4" fmla="*/ 5368 h 10000"/>
                <a:gd name="connsiteX5" fmla="*/ 10000 w 10000"/>
                <a:gd name="connsiteY5" fmla="*/ 9255 h 10000"/>
                <a:gd name="connsiteX6" fmla="*/ 8829 w 10000"/>
                <a:gd name="connsiteY6" fmla="*/ 9945 h 10000"/>
                <a:gd name="connsiteX7" fmla="*/ 6198 w 10000"/>
                <a:gd name="connsiteY7" fmla="*/ 9626 h 10000"/>
                <a:gd name="connsiteX8" fmla="*/ 4535 w 10000"/>
                <a:gd name="connsiteY8" fmla="*/ 9974 h 10000"/>
                <a:gd name="connsiteX9" fmla="*/ 2661 w 10000"/>
                <a:gd name="connsiteY9" fmla="*/ 9427 h 10000"/>
                <a:gd name="connsiteX10" fmla="*/ 2583 w 10000"/>
                <a:gd name="connsiteY10" fmla="*/ 8908 h 10000"/>
                <a:gd name="connsiteX11" fmla="*/ 2583 w 10000"/>
                <a:gd name="connsiteY11" fmla="*/ 5396 h 10000"/>
                <a:gd name="connsiteX12" fmla="*/ 1646 w 10000"/>
                <a:gd name="connsiteY12" fmla="*/ 5023 h 10000"/>
                <a:gd name="connsiteX13" fmla="*/ 7 w 10000"/>
                <a:gd name="connsiteY13" fmla="*/ 4360 h 10000"/>
                <a:gd name="connsiteX14" fmla="*/ 319 w 10000"/>
                <a:gd name="connsiteY14" fmla="*/ 1769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  <a:gd name="connsiteX0" fmla="*/ 8673 w 10000"/>
                <a:gd name="connsiteY0" fmla="*/ 13 h 9997"/>
                <a:gd name="connsiteX1" fmla="*/ 8360 w 10000"/>
                <a:gd name="connsiteY1" fmla="*/ 2259 h 9997"/>
                <a:gd name="connsiteX2" fmla="*/ 8283 w 10000"/>
                <a:gd name="connsiteY2" fmla="*/ 4274 h 9997"/>
                <a:gd name="connsiteX3" fmla="*/ 9376 w 10000"/>
                <a:gd name="connsiteY3" fmla="*/ 5023 h 9997"/>
                <a:gd name="connsiteX4" fmla="*/ 9921 w 10000"/>
                <a:gd name="connsiteY4" fmla="*/ 5368 h 9997"/>
                <a:gd name="connsiteX5" fmla="*/ 10000 w 10000"/>
                <a:gd name="connsiteY5" fmla="*/ 9255 h 9997"/>
                <a:gd name="connsiteX6" fmla="*/ 8829 w 10000"/>
                <a:gd name="connsiteY6" fmla="*/ 9945 h 9997"/>
                <a:gd name="connsiteX7" fmla="*/ 6306 w 10000"/>
                <a:gd name="connsiteY7" fmla="*/ 9610 h 9997"/>
                <a:gd name="connsiteX8" fmla="*/ 4535 w 10000"/>
                <a:gd name="connsiteY8" fmla="*/ 9974 h 9997"/>
                <a:gd name="connsiteX9" fmla="*/ 2661 w 10000"/>
                <a:gd name="connsiteY9" fmla="*/ 9427 h 9997"/>
                <a:gd name="connsiteX10" fmla="*/ 2583 w 10000"/>
                <a:gd name="connsiteY10" fmla="*/ 8908 h 9997"/>
                <a:gd name="connsiteX11" fmla="*/ 2583 w 10000"/>
                <a:gd name="connsiteY11" fmla="*/ 5396 h 9997"/>
                <a:gd name="connsiteX12" fmla="*/ 1646 w 10000"/>
                <a:gd name="connsiteY12" fmla="*/ 5023 h 9997"/>
                <a:gd name="connsiteX13" fmla="*/ 7 w 10000"/>
                <a:gd name="connsiteY13" fmla="*/ 4360 h 9997"/>
                <a:gd name="connsiteX14" fmla="*/ 319 w 10000"/>
                <a:gd name="connsiteY14" fmla="*/ 1769 h 9997"/>
                <a:gd name="connsiteX15" fmla="*/ 397 w 10000"/>
                <a:gd name="connsiteY15" fmla="*/ 1252 h 9997"/>
                <a:gd name="connsiteX16" fmla="*/ 3285 w 10000"/>
                <a:gd name="connsiteY16" fmla="*/ 13 h 9997"/>
                <a:gd name="connsiteX17" fmla="*/ 4379 w 10000"/>
                <a:gd name="connsiteY17" fmla="*/ 13 h 9997"/>
                <a:gd name="connsiteX18" fmla="*/ 8673 w 10000"/>
                <a:gd name="connsiteY18" fmla="*/ 13 h 9997"/>
                <a:gd name="connsiteX0" fmla="*/ 8673 w 10000"/>
                <a:gd name="connsiteY0" fmla="*/ 13 h 10000"/>
                <a:gd name="connsiteX1" fmla="*/ 8360 w 10000"/>
                <a:gd name="connsiteY1" fmla="*/ 2260 h 10000"/>
                <a:gd name="connsiteX2" fmla="*/ 8283 w 10000"/>
                <a:gd name="connsiteY2" fmla="*/ 4275 h 10000"/>
                <a:gd name="connsiteX3" fmla="*/ 9376 w 10000"/>
                <a:gd name="connsiteY3" fmla="*/ 5025 h 10000"/>
                <a:gd name="connsiteX4" fmla="*/ 9921 w 10000"/>
                <a:gd name="connsiteY4" fmla="*/ 5370 h 10000"/>
                <a:gd name="connsiteX5" fmla="*/ 10000 w 10000"/>
                <a:gd name="connsiteY5" fmla="*/ 9258 h 10000"/>
                <a:gd name="connsiteX6" fmla="*/ 8829 w 10000"/>
                <a:gd name="connsiteY6" fmla="*/ 9948 h 10000"/>
                <a:gd name="connsiteX7" fmla="*/ 6306 w 10000"/>
                <a:gd name="connsiteY7" fmla="*/ 9613 h 10000"/>
                <a:gd name="connsiteX8" fmla="*/ 4535 w 10000"/>
                <a:gd name="connsiteY8" fmla="*/ 9977 h 10000"/>
                <a:gd name="connsiteX9" fmla="*/ 2661 w 10000"/>
                <a:gd name="connsiteY9" fmla="*/ 9430 h 10000"/>
                <a:gd name="connsiteX10" fmla="*/ 2583 w 10000"/>
                <a:gd name="connsiteY10" fmla="*/ 8911 h 10000"/>
                <a:gd name="connsiteX11" fmla="*/ 2583 w 10000"/>
                <a:gd name="connsiteY11" fmla="*/ 5398 h 10000"/>
                <a:gd name="connsiteX12" fmla="*/ 1646 w 10000"/>
                <a:gd name="connsiteY12" fmla="*/ 5025 h 10000"/>
                <a:gd name="connsiteX13" fmla="*/ 7 w 10000"/>
                <a:gd name="connsiteY13" fmla="*/ 4361 h 10000"/>
                <a:gd name="connsiteX14" fmla="*/ 319 w 10000"/>
                <a:gd name="connsiteY14" fmla="*/ 1770 h 10000"/>
                <a:gd name="connsiteX15" fmla="*/ 397 w 10000"/>
                <a:gd name="connsiteY15" fmla="*/ 1252 h 10000"/>
                <a:gd name="connsiteX16" fmla="*/ 3285 w 10000"/>
                <a:gd name="connsiteY16" fmla="*/ 13 h 10000"/>
                <a:gd name="connsiteX17" fmla="*/ 4379 w 10000"/>
                <a:gd name="connsiteY17" fmla="*/ 13 h 10000"/>
                <a:gd name="connsiteX18" fmla="*/ 8673 w 10000"/>
                <a:gd name="connsiteY18" fmla="*/ 13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00" h="10000">
                  <a:moveTo>
                    <a:pt x="8673" y="13"/>
                  </a:moveTo>
                  <a:cubicBezTo>
                    <a:pt x="8516" y="791"/>
                    <a:pt x="8360" y="1539"/>
                    <a:pt x="8360" y="2260"/>
                  </a:cubicBezTo>
                  <a:cubicBezTo>
                    <a:pt x="8283" y="2922"/>
                    <a:pt x="8283" y="3613"/>
                    <a:pt x="8283" y="4275"/>
                  </a:cubicBezTo>
                  <a:cubicBezTo>
                    <a:pt x="8204" y="4621"/>
                    <a:pt x="8673" y="4822"/>
                    <a:pt x="9376" y="5025"/>
                  </a:cubicBezTo>
                  <a:cubicBezTo>
                    <a:pt x="9688" y="5111"/>
                    <a:pt x="9921" y="5255"/>
                    <a:pt x="9921" y="5370"/>
                  </a:cubicBezTo>
                  <a:cubicBezTo>
                    <a:pt x="10000" y="6666"/>
                    <a:pt x="10000" y="7961"/>
                    <a:pt x="10000" y="9258"/>
                  </a:cubicBezTo>
                  <a:cubicBezTo>
                    <a:pt x="10000" y="9603"/>
                    <a:pt x="9609" y="9833"/>
                    <a:pt x="8829" y="9948"/>
                  </a:cubicBezTo>
                  <a:cubicBezTo>
                    <a:pt x="7970" y="10092"/>
                    <a:pt x="7009" y="9929"/>
                    <a:pt x="6306" y="9613"/>
                  </a:cubicBezTo>
                  <a:cubicBezTo>
                    <a:pt x="5655" y="9935"/>
                    <a:pt x="5251" y="9992"/>
                    <a:pt x="4535" y="9977"/>
                  </a:cubicBezTo>
                  <a:cubicBezTo>
                    <a:pt x="3800" y="10042"/>
                    <a:pt x="2817" y="9804"/>
                    <a:pt x="2661" y="9430"/>
                  </a:cubicBezTo>
                  <a:cubicBezTo>
                    <a:pt x="2583" y="9258"/>
                    <a:pt x="2583" y="9084"/>
                    <a:pt x="2583" y="8911"/>
                  </a:cubicBezTo>
                  <a:lnTo>
                    <a:pt x="2583" y="5398"/>
                  </a:lnTo>
                  <a:cubicBezTo>
                    <a:pt x="2583" y="5140"/>
                    <a:pt x="2505" y="4994"/>
                    <a:pt x="1646" y="5025"/>
                  </a:cubicBezTo>
                  <a:cubicBezTo>
                    <a:pt x="553" y="5082"/>
                    <a:pt x="-72" y="4851"/>
                    <a:pt x="7" y="4361"/>
                  </a:cubicBezTo>
                  <a:cubicBezTo>
                    <a:pt x="85" y="3498"/>
                    <a:pt x="241" y="2635"/>
                    <a:pt x="319" y="1770"/>
                  </a:cubicBezTo>
                  <a:cubicBezTo>
                    <a:pt x="397" y="1596"/>
                    <a:pt x="397" y="1425"/>
                    <a:pt x="397" y="1252"/>
                  </a:cubicBezTo>
                  <a:cubicBezTo>
                    <a:pt x="475" y="560"/>
                    <a:pt x="1490" y="158"/>
                    <a:pt x="3285" y="13"/>
                  </a:cubicBezTo>
                  <a:lnTo>
                    <a:pt x="4379" y="13"/>
                  </a:lnTo>
                  <a:cubicBezTo>
                    <a:pt x="5862" y="-15"/>
                    <a:pt x="7268" y="13"/>
                    <a:pt x="8673" y="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49" name="Freeform 18">
              <a:extLst>
                <a:ext uri="{FF2B5EF4-FFF2-40B4-BE49-F238E27FC236}">
                  <a16:creationId xmlns:a16="http://schemas.microsoft.com/office/drawing/2014/main" xmlns="" id="{194F543C-5112-45D7-B8C8-626D23FCCD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5348" y="2549413"/>
              <a:ext cx="478169" cy="478169"/>
            </a:xfrm>
            <a:custGeom>
              <a:avLst/>
              <a:gdLst>
                <a:gd name="T0" fmla="*/ 42 w 83"/>
                <a:gd name="T1" fmla="*/ 0 h 83"/>
                <a:gd name="T2" fmla="*/ 83 w 83"/>
                <a:gd name="T3" fmla="*/ 41 h 83"/>
                <a:gd name="T4" fmla="*/ 42 w 83"/>
                <a:gd name="T5" fmla="*/ 83 h 83"/>
                <a:gd name="T6" fmla="*/ 0 w 83"/>
                <a:gd name="T7" fmla="*/ 41 h 83"/>
                <a:gd name="T8" fmla="*/ 42 w 8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42" y="0"/>
                  </a:moveTo>
                  <a:cubicBezTo>
                    <a:pt x="65" y="0"/>
                    <a:pt x="82" y="17"/>
                    <a:pt x="83" y="41"/>
                  </a:cubicBezTo>
                  <a:cubicBezTo>
                    <a:pt x="83" y="65"/>
                    <a:pt x="66" y="82"/>
                    <a:pt x="42" y="83"/>
                  </a:cubicBezTo>
                  <a:cubicBezTo>
                    <a:pt x="17" y="83"/>
                    <a:pt x="0" y="65"/>
                    <a:pt x="0" y="41"/>
                  </a:cubicBezTo>
                  <a:cubicBezTo>
                    <a:pt x="0" y="17"/>
                    <a:pt x="18" y="0"/>
                    <a:pt x="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xmlns="" id="{B32FD09D-2939-4991-A8B7-5C06881DBAE6}"/>
                </a:ext>
              </a:extLst>
            </p:cNvPr>
            <p:cNvGrpSpPr/>
            <p:nvPr/>
          </p:nvGrpSpPr>
          <p:grpSpPr>
            <a:xfrm>
              <a:off x="4305601" y="2817809"/>
              <a:ext cx="643136" cy="2199751"/>
              <a:chOff x="10277705" y="2602151"/>
              <a:chExt cx="736325" cy="2518489"/>
            </a:xfrm>
          </p:grpSpPr>
          <p:sp>
            <p:nvSpPr>
              <p:cNvPr id="60" name="Freeform 7">
                <a:extLst>
                  <a:ext uri="{FF2B5EF4-FFF2-40B4-BE49-F238E27FC236}">
                    <a16:creationId xmlns:a16="http://schemas.microsoft.com/office/drawing/2014/main" xmlns="" id="{4A5A6227-A597-4F81-9144-7713419033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61" name="Freeform 18">
                <a:extLst>
                  <a:ext uri="{FF2B5EF4-FFF2-40B4-BE49-F238E27FC236}">
                    <a16:creationId xmlns:a16="http://schemas.microsoft.com/office/drawing/2014/main" xmlns="" id="{E7546DA0-4F90-4551-BC57-8EAD71ECBC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xmlns="" id="{5528A032-F01B-4FEA-A339-A398905DF1FD}"/>
                </a:ext>
              </a:extLst>
            </p:cNvPr>
            <p:cNvGrpSpPr/>
            <p:nvPr/>
          </p:nvGrpSpPr>
          <p:grpSpPr>
            <a:xfrm>
              <a:off x="3752576" y="2955634"/>
              <a:ext cx="587772" cy="2010387"/>
              <a:chOff x="10277705" y="2602151"/>
              <a:chExt cx="736325" cy="2518489"/>
            </a:xfrm>
          </p:grpSpPr>
          <p:sp>
            <p:nvSpPr>
              <p:cNvPr id="58" name="Freeform 7">
                <a:extLst>
                  <a:ext uri="{FF2B5EF4-FFF2-40B4-BE49-F238E27FC236}">
                    <a16:creationId xmlns:a16="http://schemas.microsoft.com/office/drawing/2014/main" xmlns="" id="{5DAA99E2-104A-4B9C-BB0D-EED40B5900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xmlns="" id="{BC9779C9-5617-41F6-B3DD-327B60252A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xmlns="" id="{1140427B-8476-45C8-9045-C662F2C65586}"/>
                </a:ext>
              </a:extLst>
            </p:cNvPr>
            <p:cNvGrpSpPr/>
            <p:nvPr/>
          </p:nvGrpSpPr>
          <p:grpSpPr>
            <a:xfrm>
              <a:off x="3267815" y="3162155"/>
              <a:ext cx="504790" cy="1726559"/>
              <a:chOff x="10277705" y="2602151"/>
              <a:chExt cx="736325" cy="2518489"/>
            </a:xfrm>
          </p:grpSpPr>
          <p:sp>
            <p:nvSpPr>
              <p:cNvPr id="56" name="Freeform 7">
                <a:extLst>
                  <a:ext uri="{FF2B5EF4-FFF2-40B4-BE49-F238E27FC236}">
                    <a16:creationId xmlns:a16="http://schemas.microsoft.com/office/drawing/2014/main" xmlns="" id="{D7AF02C7-463F-4AA6-ABD3-5419EB7BCD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57" name="Freeform 18">
                <a:extLst>
                  <a:ext uri="{FF2B5EF4-FFF2-40B4-BE49-F238E27FC236}">
                    <a16:creationId xmlns:a16="http://schemas.microsoft.com/office/drawing/2014/main" xmlns="" id="{AE36B726-8DDB-417E-BB06-54D4796D8A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xmlns="" id="{D7F91C6E-57EC-49B2-8FC5-2895C699C58F}"/>
                </a:ext>
              </a:extLst>
            </p:cNvPr>
            <p:cNvGrpSpPr/>
            <p:nvPr/>
          </p:nvGrpSpPr>
          <p:grpSpPr>
            <a:xfrm>
              <a:off x="2843029" y="3316772"/>
              <a:ext cx="449095" cy="1536063"/>
              <a:chOff x="10277705" y="2602151"/>
              <a:chExt cx="736325" cy="2518489"/>
            </a:xfrm>
          </p:grpSpPr>
          <p:sp>
            <p:nvSpPr>
              <p:cNvPr id="54" name="Freeform 7">
                <a:extLst>
                  <a:ext uri="{FF2B5EF4-FFF2-40B4-BE49-F238E27FC236}">
                    <a16:creationId xmlns:a16="http://schemas.microsoft.com/office/drawing/2014/main" xmlns="" id="{DB635136-9BC0-4CB9-8A21-38BD50628A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77705" y="3120574"/>
                <a:ext cx="736325" cy="2000066"/>
              </a:xfrm>
              <a:custGeom>
                <a:avLst/>
                <a:gdLst>
                  <a:gd name="T0" fmla="*/ 112 w 129"/>
                  <a:gd name="T1" fmla="*/ 1 h 351"/>
                  <a:gd name="T2" fmla="*/ 108 w 129"/>
                  <a:gd name="T3" fmla="*/ 79 h 351"/>
                  <a:gd name="T4" fmla="*/ 107 w 129"/>
                  <a:gd name="T5" fmla="*/ 149 h 351"/>
                  <a:gd name="T6" fmla="*/ 121 w 129"/>
                  <a:gd name="T7" fmla="*/ 175 h 351"/>
                  <a:gd name="T8" fmla="*/ 128 w 129"/>
                  <a:gd name="T9" fmla="*/ 187 h 351"/>
                  <a:gd name="T10" fmla="*/ 129 w 129"/>
                  <a:gd name="T11" fmla="*/ 322 h 351"/>
                  <a:gd name="T12" fmla="*/ 114 w 129"/>
                  <a:gd name="T13" fmla="*/ 346 h 351"/>
                  <a:gd name="T14" fmla="*/ 85 w 129"/>
                  <a:gd name="T15" fmla="*/ 336 h 351"/>
                  <a:gd name="T16" fmla="*/ 84 w 129"/>
                  <a:gd name="T17" fmla="*/ 335 h 351"/>
                  <a:gd name="T18" fmla="*/ 59 w 129"/>
                  <a:gd name="T19" fmla="*/ 347 h 351"/>
                  <a:gd name="T20" fmla="*/ 35 w 129"/>
                  <a:gd name="T21" fmla="*/ 328 h 351"/>
                  <a:gd name="T22" fmla="*/ 34 w 129"/>
                  <a:gd name="T23" fmla="*/ 310 h 351"/>
                  <a:gd name="T24" fmla="*/ 34 w 129"/>
                  <a:gd name="T25" fmla="*/ 188 h 351"/>
                  <a:gd name="T26" fmla="*/ 22 w 129"/>
                  <a:gd name="T27" fmla="*/ 175 h 351"/>
                  <a:gd name="T28" fmla="*/ 1 w 129"/>
                  <a:gd name="T29" fmla="*/ 152 h 351"/>
                  <a:gd name="T30" fmla="*/ 5 w 129"/>
                  <a:gd name="T31" fmla="*/ 62 h 351"/>
                  <a:gd name="T32" fmla="*/ 6 w 129"/>
                  <a:gd name="T33" fmla="*/ 44 h 351"/>
                  <a:gd name="T34" fmla="*/ 43 w 129"/>
                  <a:gd name="T35" fmla="*/ 1 h 351"/>
                  <a:gd name="T36" fmla="*/ 57 w 129"/>
                  <a:gd name="T37" fmla="*/ 1 h 351"/>
                  <a:gd name="T38" fmla="*/ 112 w 129"/>
                  <a:gd name="T39" fmla="*/ 1 h 351"/>
                  <a:gd name="connsiteX0" fmla="*/ 8611 w 9929"/>
                  <a:gd name="connsiteY0" fmla="*/ 13 h 9903"/>
                  <a:gd name="connsiteX1" fmla="*/ 8301 w 9929"/>
                  <a:gd name="connsiteY1" fmla="*/ 2236 h 9903"/>
                  <a:gd name="connsiteX2" fmla="*/ 8224 w 9929"/>
                  <a:gd name="connsiteY2" fmla="*/ 4230 h 9903"/>
                  <a:gd name="connsiteX3" fmla="*/ 9309 w 9929"/>
                  <a:gd name="connsiteY3" fmla="*/ 4971 h 9903"/>
                  <a:gd name="connsiteX4" fmla="*/ 9851 w 9929"/>
                  <a:gd name="connsiteY4" fmla="*/ 5313 h 9903"/>
                  <a:gd name="connsiteX5" fmla="*/ 9929 w 9929"/>
                  <a:gd name="connsiteY5" fmla="*/ 9159 h 9903"/>
                  <a:gd name="connsiteX6" fmla="*/ 8766 w 9929"/>
                  <a:gd name="connsiteY6" fmla="*/ 9843 h 9903"/>
                  <a:gd name="connsiteX7" fmla="*/ 6518 w 9929"/>
                  <a:gd name="connsiteY7" fmla="*/ 9558 h 9903"/>
                  <a:gd name="connsiteX8" fmla="*/ 6441 w 9929"/>
                  <a:gd name="connsiteY8" fmla="*/ 9529 h 9903"/>
                  <a:gd name="connsiteX9" fmla="*/ 4503 w 9929"/>
                  <a:gd name="connsiteY9" fmla="*/ 9871 h 9903"/>
                  <a:gd name="connsiteX10" fmla="*/ 2642 w 9929"/>
                  <a:gd name="connsiteY10" fmla="*/ 9330 h 9903"/>
                  <a:gd name="connsiteX11" fmla="*/ 2565 w 9929"/>
                  <a:gd name="connsiteY11" fmla="*/ 8817 h 9903"/>
                  <a:gd name="connsiteX12" fmla="*/ 2565 w 9929"/>
                  <a:gd name="connsiteY12" fmla="*/ 5341 h 9903"/>
                  <a:gd name="connsiteX13" fmla="*/ 1634 w 9929"/>
                  <a:gd name="connsiteY13" fmla="*/ 4971 h 9903"/>
                  <a:gd name="connsiteX14" fmla="*/ 7 w 9929"/>
                  <a:gd name="connsiteY14" fmla="*/ 4315 h 9903"/>
                  <a:gd name="connsiteX15" fmla="*/ 317 w 9929"/>
                  <a:gd name="connsiteY15" fmla="*/ 1751 h 9903"/>
                  <a:gd name="connsiteX16" fmla="*/ 394 w 9929"/>
                  <a:gd name="connsiteY16" fmla="*/ 1239 h 9903"/>
                  <a:gd name="connsiteX17" fmla="*/ 3262 w 9929"/>
                  <a:gd name="connsiteY17" fmla="*/ 13 h 9903"/>
                  <a:gd name="connsiteX18" fmla="*/ 4348 w 9929"/>
                  <a:gd name="connsiteY18" fmla="*/ 13 h 9903"/>
                  <a:gd name="connsiteX19" fmla="*/ 8611 w 9929"/>
                  <a:gd name="connsiteY19" fmla="*/ 13 h 9903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5517 w 10000"/>
                  <a:gd name="connsiteY8" fmla="*/ 9471 h 10000"/>
                  <a:gd name="connsiteX9" fmla="*/ 4535 w 10000"/>
                  <a:gd name="connsiteY9" fmla="*/ 9968 h 10000"/>
                  <a:gd name="connsiteX10" fmla="*/ 2661 w 10000"/>
                  <a:gd name="connsiteY10" fmla="*/ 9421 h 10000"/>
                  <a:gd name="connsiteX11" fmla="*/ 2583 w 10000"/>
                  <a:gd name="connsiteY11" fmla="*/ 8903 h 10000"/>
                  <a:gd name="connsiteX12" fmla="*/ 2583 w 10000"/>
                  <a:gd name="connsiteY12" fmla="*/ 5393 h 10000"/>
                  <a:gd name="connsiteX13" fmla="*/ 1646 w 10000"/>
                  <a:gd name="connsiteY13" fmla="*/ 5020 h 10000"/>
                  <a:gd name="connsiteX14" fmla="*/ 7 w 10000"/>
                  <a:gd name="connsiteY14" fmla="*/ 4357 h 10000"/>
                  <a:gd name="connsiteX15" fmla="*/ 319 w 10000"/>
                  <a:gd name="connsiteY15" fmla="*/ 1768 h 10000"/>
                  <a:gd name="connsiteX16" fmla="*/ 397 w 10000"/>
                  <a:gd name="connsiteY16" fmla="*/ 1251 h 10000"/>
                  <a:gd name="connsiteX17" fmla="*/ 3285 w 10000"/>
                  <a:gd name="connsiteY17" fmla="*/ 13 h 10000"/>
                  <a:gd name="connsiteX18" fmla="*/ 4379 w 10000"/>
                  <a:gd name="connsiteY18" fmla="*/ 13 h 10000"/>
                  <a:gd name="connsiteX19" fmla="*/ 8673 w 10000"/>
                  <a:gd name="connsiteY19" fmla="*/ 13 h 10000"/>
                  <a:gd name="connsiteX0" fmla="*/ 8673 w 10000"/>
                  <a:gd name="connsiteY0" fmla="*/ 13 h 10000"/>
                  <a:gd name="connsiteX1" fmla="*/ 8360 w 10000"/>
                  <a:gd name="connsiteY1" fmla="*/ 2258 h 10000"/>
                  <a:gd name="connsiteX2" fmla="*/ 8283 w 10000"/>
                  <a:gd name="connsiteY2" fmla="*/ 4271 h 10000"/>
                  <a:gd name="connsiteX3" fmla="*/ 9376 w 10000"/>
                  <a:gd name="connsiteY3" fmla="*/ 5020 h 10000"/>
                  <a:gd name="connsiteX4" fmla="*/ 9921 w 10000"/>
                  <a:gd name="connsiteY4" fmla="*/ 5365 h 10000"/>
                  <a:gd name="connsiteX5" fmla="*/ 10000 w 10000"/>
                  <a:gd name="connsiteY5" fmla="*/ 9249 h 10000"/>
                  <a:gd name="connsiteX6" fmla="*/ 8829 w 10000"/>
                  <a:gd name="connsiteY6" fmla="*/ 9939 h 10000"/>
                  <a:gd name="connsiteX7" fmla="*/ 6565 w 10000"/>
                  <a:gd name="connsiteY7" fmla="*/ 9652 h 10000"/>
                  <a:gd name="connsiteX8" fmla="*/ 4535 w 10000"/>
                  <a:gd name="connsiteY8" fmla="*/ 9968 h 10000"/>
                  <a:gd name="connsiteX9" fmla="*/ 2661 w 10000"/>
                  <a:gd name="connsiteY9" fmla="*/ 9421 h 10000"/>
                  <a:gd name="connsiteX10" fmla="*/ 2583 w 10000"/>
                  <a:gd name="connsiteY10" fmla="*/ 8903 h 10000"/>
                  <a:gd name="connsiteX11" fmla="*/ 2583 w 10000"/>
                  <a:gd name="connsiteY11" fmla="*/ 5393 h 10000"/>
                  <a:gd name="connsiteX12" fmla="*/ 1646 w 10000"/>
                  <a:gd name="connsiteY12" fmla="*/ 5020 h 10000"/>
                  <a:gd name="connsiteX13" fmla="*/ 7 w 10000"/>
                  <a:gd name="connsiteY13" fmla="*/ 4357 h 10000"/>
                  <a:gd name="connsiteX14" fmla="*/ 319 w 10000"/>
                  <a:gd name="connsiteY14" fmla="*/ 1768 h 10000"/>
                  <a:gd name="connsiteX15" fmla="*/ 397 w 10000"/>
                  <a:gd name="connsiteY15" fmla="*/ 1251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4"/>
                  <a:gd name="connsiteX1" fmla="*/ 8360 w 10000"/>
                  <a:gd name="connsiteY1" fmla="*/ 2258 h 9994"/>
                  <a:gd name="connsiteX2" fmla="*/ 8283 w 10000"/>
                  <a:gd name="connsiteY2" fmla="*/ 4271 h 9994"/>
                  <a:gd name="connsiteX3" fmla="*/ 9376 w 10000"/>
                  <a:gd name="connsiteY3" fmla="*/ 5020 h 9994"/>
                  <a:gd name="connsiteX4" fmla="*/ 9921 w 10000"/>
                  <a:gd name="connsiteY4" fmla="*/ 5365 h 9994"/>
                  <a:gd name="connsiteX5" fmla="*/ 10000 w 10000"/>
                  <a:gd name="connsiteY5" fmla="*/ 9249 h 9994"/>
                  <a:gd name="connsiteX6" fmla="*/ 8829 w 10000"/>
                  <a:gd name="connsiteY6" fmla="*/ 9939 h 9994"/>
                  <a:gd name="connsiteX7" fmla="*/ 6198 w 10000"/>
                  <a:gd name="connsiteY7" fmla="*/ 9620 h 9994"/>
                  <a:gd name="connsiteX8" fmla="*/ 4535 w 10000"/>
                  <a:gd name="connsiteY8" fmla="*/ 9968 h 9994"/>
                  <a:gd name="connsiteX9" fmla="*/ 2661 w 10000"/>
                  <a:gd name="connsiteY9" fmla="*/ 9421 h 9994"/>
                  <a:gd name="connsiteX10" fmla="*/ 2583 w 10000"/>
                  <a:gd name="connsiteY10" fmla="*/ 8903 h 9994"/>
                  <a:gd name="connsiteX11" fmla="*/ 2583 w 10000"/>
                  <a:gd name="connsiteY11" fmla="*/ 5393 h 9994"/>
                  <a:gd name="connsiteX12" fmla="*/ 1646 w 10000"/>
                  <a:gd name="connsiteY12" fmla="*/ 5020 h 9994"/>
                  <a:gd name="connsiteX13" fmla="*/ 7 w 10000"/>
                  <a:gd name="connsiteY13" fmla="*/ 4357 h 9994"/>
                  <a:gd name="connsiteX14" fmla="*/ 319 w 10000"/>
                  <a:gd name="connsiteY14" fmla="*/ 1768 h 9994"/>
                  <a:gd name="connsiteX15" fmla="*/ 397 w 10000"/>
                  <a:gd name="connsiteY15" fmla="*/ 1251 h 9994"/>
                  <a:gd name="connsiteX16" fmla="*/ 3285 w 10000"/>
                  <a:gd name="connsiteY16" fmla="*/ 13 h 9994"/>
                  <a:gd name="connsiteX17" fmla="*/ 4379 w 10000"/>
                  <a:gd name="connsiteY17" fmla="*/ 13 h 9994"/>
                  <a:gd name="connsiteX18" fmla="*/ 8673 w 10000"/>
                  <a:gd name="connsiteY18" fmla="*/ 13 h 9994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10000"/>
                  <a:gd name="connsiteX1" fmla="*/ 8360 w 10000"/>
                  <a:gd name="connsiteY1" fmla="*/ 2259 h 10000"/>
                  <a:gd name="connsiteX2" fmla="*/ 8283 w 10000"/>
                  <a:gd name="connsiteY2" fmla="*/ 4274 h 10000"/>
                  <a:gd name="connsiteX3" fmla="*/ 9376 w 10000"/>
                  <a:gd name="connsiteY3" fmla="*/ 5023 h 10000"/>
                  <a:gd name="connsiteX4" fmla="*/ 9921 w 10000"/>
                  <a:gd name="connsiteY4" fmla="*/ 5368 h 10000"/>
                  <a:gd name="connsiteX5" fmla="*/ 10000 w 10000"/>
                  <a:gd name="connsiteY5" fmla="*/ 9255 h 10000"/>
                  <a:gd name="connsiteX6" fmla="*/ 8829 w 10000"/>
                  <a:gd name="connsiteY6" fmla="*/ 9945 h 10000"/>
                  <a:gd name="connsiteX7" fmla="*/ 6198 w 10000"/>
                  <a:gd name="connsiteY7" fmla="*/ 9626 h 10000"/>
                  <a:gd name="connsiteX8" fmla="*/ 4535 w 10000"/>
                  <a:gd name="connsiteY8" fmla="*/ 9974 h 10000"/>
                  <a:gd name="connsiteX9" fmla="*/ 2661 w 10000"/>
                  <a:gd name="connsiteY9" fmla="*/ 9427 h 10000"/>
                  <a:gd name="connsiteX10" fmla="*/ 2583 w 10000"/>
                  <a:gd name="connsiteY10" fmla="*/ 8908 h 10000"/>
                  <a:gd name="connsiteX11" fmla="*/ 2583 w 10000"/>
                  <a:gd name="connsiteY11" fmla="*/ 5396 h 10000"/>
                  <a:gd name="connsiteX12" fmla="*/ 1646 w 10000"/>
                  <a:gd name="connsiteY12" fmla="*/ 5023 h 10000"/>
                  <a:gd name="connsiteX13" fmla="*/ 7 w 10000"/>
                  <a:gd name="connsiteY13" fmla="*/ 4360 h 10000"/>
                  <a:gd name="connsiteX14" fmla="*/ 319 w 10000"/>
                  <a:gd name="connsiteY14" fmla="*/ 1769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  <a:gd name="connsiteX0" fmla="*/ 8673 w 10000"/>
                  <a:gd name="connsiteY0" fmla="*/ 13 h 9997"/>
                  <a:gd name="connsiteX1" fmla="*/ 8360 w 10000"/>
                  <a:gd name="connsiteY1" fmla="*/ 2259 h 9997"/>
                  <a:gd name="connsiteX2" fmla="*/ 8283 w 10000"/>
                  <a:gd name="connsiteY2" fmla="*/ 4274 h 9997"/>
                  <a:gd name="connsiteX3" fmla="*/ 9376 w 10000"/>
                  <a:gd name="connsiteY3" fmla="*/ 5023 h 9997"/>
                  <a:gd name="connsiteX4" fmla="*/ 9921 w 10000"/>
                  <a:gd name="connsiteY4" fmla="*/ 5368 h 9997"/>
                  <a:gd name="connsiteX5" fmla="*/ 10000 w 10000"/>
                  <a:gd name="connsiteY5" fmla="*/ 9255 h 9997"/>
                  <a:gd name="connsiteX6" fmla="*/ 8829 w 10000"/>
                  <a:gd name="connsiteY6" fmla="*/ 9945 h 9997"/>
                  <a:gd name="connsiteX7" fmla="*/ 6306 w 10000"/>
                  <a:gd name="connsiteY7" fmla="*/ 9610 h 9997"/>
                  <a:gd name="connsiteX8" fmla="*/ 4535 w 10000"/>
                  <a:gd name="connsiteY8" fmla="*/ 9974 h 9997"/>
                  <a:gd name="connsiteX9" fmla="*/ 2661 w 10000"/>
                  <a:gd name="connsiteY9" fmla="*/ 9427 h 9997"/>
                  <a:gd name="connsiteX10" fmla="*/ 2583 w 10000"/>
                  <a:gd name="connsiteY10" fmla="*/ 8908 h 9997"/>
                  <a:gd name="connsiteX11" fmla="*/ 2583 w 10000"/>
                  <a:gd name="connsiteY11" fmla="*/ 5396 h 9997"/>
                  <a:gd name="connsiteX12" fmla="*/ 1646 w 10000"/>
                  <a:gd name="connsiteY12" fmla="*/ 5023 h 9997"/>
                  <a:gd name="connsiteX13" fmla="*/ 7 w 10000"/>
                  <a:gd name="connsiteY13" fmla="*/ 4360 h 9997"/>
                  <a:gd name="connsiteX14" fmla="*/ 319 w 10000"/>
                  <a:gd name="connsiteY14" fmla="*/ 1769 h 9997"/>
                  <a:gd name="connsiteX15" fmla="*/ 397 w 10000"/>
                  <a:gd name="connsiteY15" fmla="*/ 1252 h 9997"/>
                  <a:gd name="connsiteX16" fmla="*/ 3285 w 10000"/>
                  <a:gd name="connsiteY16" fmla="*/ 13 h 9997"/>
                  <a:gd name="connsiteX17" fmla="*/ 4379 w 10000"/>
                  <a:gd name="connsiteY17" fmla="*/ 13 h 9997"/>
                  <a:gd name="connsiteX18" fmla="*/ 8673 w 10000"/>
                  <a:gd name="connsiteY18" fmla="*/ 13 h 9997"/>
                  <a:gd name="connsiteX0" fmla="*/ 8673 w 10000"/>
                  <a:gd name="connsiteY0" fmla="*/ 13 h 10000"/>
                  <a:gd name="connsiteX1" fmla="*/ 8360 w 10000"/>
                  <a:gd name="connsiteY1" fmla="*/ 2260 h 10000"/>
                  <a:gd name="connsiteX2" fmla="*/ 8283 w 10000"/>
                  <a:gd name="connsiteY2" fmla="*/ 4275 h 10000"/>
                  <a:gd name="connsiteX3" fmla="*/ 9376 w 10000"/>
                  <a:gd name="connsiteY3" fmla="*/ 5025 h 10000"/>
                  <a:gd name="connsiteX4" fmla="*/ 9921 w 10000"/>
                  <a:gd name="connsiteY4" fmla="*/ 5370 h 10000"/>
                  <a:gd name="connsiteX5" fmla="*/ 10000 w 10000"/>
                  <a:gd name="connsiteY5" fmla="*/ 9258 h 10000"/>
                  <a:gd name="connsiteX6" fmla="*/ 8829 w 10000"/>
                  <a:gd name="connsiteY6" fmla="*/ 9948 h 10000"/>
                  <a:gd name="connsiteX7" fmla="*/ 6306 w 10000"/>
                  <a:gd name="connsiteY7" fmla="*/ 9613 h 10000"/>
                  <a:gd name="connsiteX8" fmla="*/ 4535 w 10000"/>
                  <a:gd name="connsiteY8" fmla="*/ 9977 h 10000"/>
                  <a:gd name="connsiteX9" fmla="*/ 2661 w 10000"/>
                  <a:gd name="connsiteY9" fmla="*/ 9430 h 10000"/>
                  <a:gd name="connsiteX10" fmla="*/ 2583 w 10000"/>
                  <a:gd name="connsiteY10" fmla="*/ 8911 h 10000"/>
                  <a:gd name="connsiteX11" fmla="*/ 2583 w 10000"/>
                  <a:gd name="connsiteY11" fmla="*/ 5398 h 10000"/>
                  <a:gd name="connsiteX12" fmla="*/ 1646 w 10000"/>
                  <a:gd name="connsiteY12" fmla="*/ 5025 h 10000"/>
                  <a:gd name="connsiteX13" fmla="*/ 7 w 10000"/>
                  <a:gd name="connsiteY13" fmla="*/ 4361 h 10000"/>
                  <a:gd name="connsiteX14" fmla="*/ 319 w 10000"/>
                  <a:gd name="connsiteY14" fmla="*/ 1770 h 10000"/>
                  <a:gd name="connsiteX15" fmla="*/ 397 w 10000"/>
                  <a:gd name="connsiteY15" fmla="*/ 1252 h 10000"/>
                  <a:gd name="connsiteX16" fmla="*/ 3285 w 10000"/>
                  <a:gd name="connsiteY16" fmla="*/ 13 h 10000"/>
                  <a:gd name="connsiteX17" fmla="*/ 4379 w 10000"/>
                  <a:gd name="connsiteY17" fmla="*/ 13 h 10000"/>
                  <a:gd name="connsiteX18" fmla="*/ 8673 w 10000"/>
                  <a:gd name="connsiteY18" fmla="*/ 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00" h="10000">
                    <a:moveTo>
                      <a:pt x="8673" y="13"/>
                    </a:moveTo>
                    <a:cubicBezTo>
                      <a:pt x="8516" y="791"/>
                      <a:pt x="8360" y="1539"/>
                      <a:pt x="8360" y="2260"/>
                    </a:cubicBezTo>
                    <a:cubicBezTo>
                      <a:pt x="8283" y="2922"/>
                      <a:pt x="8283" y="3613"/>
                      <a:pt x="8283" y="4275"/>
                    </a:cubicBezTo>
                    <a:cubicBezTo>
                      <a:pt x="8204" y="4621"/>
                      <a:pt x="8673" y="4822"/>
                      <a:pt x="9376" y="5025"/>
                    </a:cubicBezTo>
                    <a:cubicBezTo>
                      <a:pt x="9688" y="5111"/>
                      <a:pt x="9921" y="5255"/>
                      <a:pt x="9921" y="5370"/>
                    </a:cubicBezTo>
                    <a:cubicBezTo>
                      <a:pt x="10000" y="6666"/>
                      <a:pt x="10000" y="7961"/>
                      <a:pt x="10000" y="9258"/>
                    </a:cubicBezTo>
                    <a:cubicBezTo>
                      <a:pt x="10000" y="9603"/>
                      <a:pt x="9609" y="9833"/>
                      <a:pt x="8829" y="9948"/>
                    </a:cubicBezTo>
                    <a:cubicBezTo>
                      <a:pt x="7970" y="10092"/>
                      <a:pt x="7009" y="9929"/>
                      <a:pt x="6306" y="9613"/>
                    </a:cubicBezTo>
                    <a:cubicBezTo>
                      <a:pt x="5655" y="9935"/>
                      <a:pt x="5251" y="9992"/>
                      <a:pt x="4535" y="9977"/>
                    </a:cubicBezTo>
                    <a:cubicBezTo>
                      <a:pt x="3800" y="10042"/>
                      <a:pt x="2817" y="9804"/>
                      <a:pt x="2661" y="9430"/>
                    </a:cubicBezTo>
                    <a:cubicBezTo>
                      <a:pt x="2583" y="9258"/>
                      <a:pt x="2583" y="9084"/>
                      <a:pt x="2583" y="8911"/>
                    </a:cubicBezTo>
                    <a:lnTo>
                      <a:pt x="2583" y="5398"/>
                    </a:lnTo>
                    <a:cubicBezTo>
                      <a:pt x="2583" y="5140"/>
                      <a:pt x="2505" y="4994"/>
                      <a:pt x="1646" y="5025"/>
                    </a:cubicBezTo>
                    <a:cubicBezTo>
                      <a:pt x="553" y="5082"/>
                      <a:pt x="-72" y="4851"/>
                      <a:pt x="7" y="4361"/>
                    </a:cubicBezTo>
                    <a:cubicBezTo>
                      <a:pt x="85" y="3498"/>
                      <a:pt x="241" y="2635"/>
                      <a:pt x="319" y="1770"/>
                    </a:cubicBezTo>
                    <a:cubicBezTo>
                      <a:pt x="397" y="1596"/>
                      <a:pt x="397" y="1425"/>
                      <a:pt x="397" y="1252"/>
                    </a:cubicBezTo>
                    <a:cubicBezTo>
                      <a:pt x="475" y="560"/>
                      <a:pt x="1490" y="158"/>
                      <a:pt x="3285" y="13"/>
                    </a:cubicBezTo>
                    <a:lnTo>
                      <a:pt x="4379" y="13"/>
                    </a:lnTo>
                    <a:cubicBezTo>
                      <a:pt x="5862" y="-15"/>
                      <a:pt x="7268" y="13"/>
                      <a:pt x="8673" y="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55" name="Freeform 18">
                <a:extLst>
                  <a:ext uri="{FF2B5EF4-FFF2-40B4-BE49-F238E27FC236}">
                    <a16:creationId xmlns:a16="http://schemas.microsoft.com/office/drawing/2014/main" xmlns="" id="{72F11526-B7C0-4C12-A96B-71570F8875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01502" y="2602151"/>
                <a:ext cx="478169" cy="478169"/>
              </a:xfrm>
              <a:custGeom>
                <a:avLst/>
                <a:gdLst>
                  <a:gd name="T0" fmla="*/ 42 w 83"/>
                  <a:gd name="T1" fmla="*/ 0 h 83"/>
                  <a:gd name="T2" fmla="*/ 83 w 83"/>
                  <a:gd name="T3" fmla="*/ 41 h 83"/>
                  <a:gd name="T4" fmla="*/ 42 w 83"/>
                  <a:gd name="T5" fmla="*/ 83 h 83"/>
                  <a:gd name="T6" fmla="*/ 0 w 83"/>
                  <a:gd name="T7" fmla="*/ 41 h 83"/>
                  <a:gd name="T8" fmla="*/ 42 w 83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83">
                    <a:moveTo>
                      <a:pt x="42" y="0"/>
                    </a:moveTo>
                    <a:cubicBezTo>
                      <a:pt x="65" y="0"/>
                      <a:pt x="82" y="17"/>
                      <a:pt x="83" y="41"/>
                    </a:cubicBezTo>
                    <a:cubicBezTo>
                      <a:pt x="83" y="65"/>
                      <a:pt x="66" y="82"/>
                      <a:pt x="42" y="83"/>
                    </a:cubicBezTo>
                    <a:cubicBezTo>
                      <a:pt x="17" y="83"/>
                      <a:pt x="0" y="65"/>
                      <a:pt x="0" y="41"/>
                    </a:cubicBezTo>
                    <a:cubicBezTo>
                      <a:pt x="0" y="17"/>
                      <a:pt x="18" y="0"/>
                      <a:pt x="4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55318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B6A30D08-554D-46D9-ACD6-6FF2C85BBB60}"/>
              </a:ext>
            </a:extLst>
          </p:cNvPr>
          <p:cNvGrpSpPr/>
          <p:nvPr/>
        </p:nvGrpSpPr>
        <p:grpSpPr>
          <a:xfrm>
            <a:off x="3463984" y="2402289"/>
            <a:ext cx="2649475" cy="1506243"/>
            <a:chOff x="5511800" y="3492501"/>
            <a:chExt cx="776289" cy="441325"/>
          </a:xfrm>
          <a:solidFill>
            <a:schemeClr val="accent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483D707F-AF49-4F71-A816-1008D5145F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5" y="3732213"/>
              <a:ext cx="383352" cy="201613"/>
            </a:xfrm>
            <a:custGeom>
              <a:avLst/>
              <a:gdLst>
                <a:gd name="T0" fmla="*/ 0 w 270"/>
                <a:gd name="T1" fmla="*/ 143 h 143"/>
                <a:gd name="T2" fmla="*/ 61 w 270"/>
                <a:gd name="T3" fmla="*/ 31 h 143"/>
                <a:gd name="T4" fmla="*/ 206 w 270"/>
                <a:gd name="T5" fmla="*/ 30 h 143"/>
                <a:gd name="T6" fmla="*/ 270 w 270"/>
                <a:gd name="T7" fmla="*/ 143 h 143"/>
                <a:gd name="T8" fmla="*/ 0 w 27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43">
                  <a:moveTo>
                    <a:pt x="0" y="143"/>
                  </a:moveTo>
                  <a:cubicBezTo>
                    <a:pt x="2" y="96"/>
                    <a:pt x="21" y="57"/>
                    <a:pt x="61" y="31"/>
                  </a:cubicBezTo>
                  <a:cubicBezTo>
                    <a:pt x="108" y="1"/>
                    <a:pt x="158" y="0"/>
                    <a:pt x="206" y="30"/>
                  </a:cubicBezTo>
                  <a:cubicBezTo>
                    <a:pt x="248" y="55"/>
                    <a:pt x="268" y="94"/>
                    <a:pt x="270" y="143"/>
                  </a:cubicBezTo>
                  <a:cubicBezTo>
                    <a:pt x="180" y="143"/>
                    <a:pt x="90" y="143"/>
                    <a:pt x="0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AEE2F063-84A0-48F6-9D4D-A0E4ECAAE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536" y="3492501"/>
              <a:ext cx="226818" cy="220663"/>
            </a:xfrm>
            <a:custGeom>
              <a:avLst/>
              <a:gdLst>
                <a:gd name="T0" fmla="*/ 79 w 158"/>
                <a:gd name="T1" fmla="*/ 157 h 157"/>
                <a:gd name="T2" fmla="*/ 0 w 158"/>
                <a:gd name="T3" fmla="*/ 78 h 157"/>
                <a:gd name="T4" fmla="*/ 79 w 158"/>
                <a:gd name="T5" fmla="*/ 0 h 157"/>
                <a:gd name="T6" fmla="*/ 157 w 158"/>
                <a:gd name="T7" fmla="*/ 79 h 157"/>
                <a:gd name="T8" fmla="*/ 79 w 158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79" y="157"/>
                  </a:moveTo>
                  <a:cubicBezTo>
                    <a:pt x="36" y="157"/>
                    <a:pt x="0" y="122"/>
                    <a:pt x="0" y="78"/>
                  </a:cubicBezTo>
                  <a:cubicBezTo>
                    <a:pt x="1" y="35"/>
                    <a:pt x="35" y="0"/>
                    <a:pt x="79" y="0"/>
                  </a:cubicBezTo>
                  <a:cubicBezTo>
                    <a:pt x="123" y="0"/>
                    <a:pt x="158" y="35"/>
                    <a:pt x="157" y="79"/>
                  </a:cubicBezTo>
                  <a:cubicBezTo>
                    <a:pt x="157" y="122"/>
                    <a:pt x="122" y="157"/>
                    <a:pt x="79" y="1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xmlns="" id="{2CB61DF6-D1C9-4F09-B15A-8C7236196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5692" y="3556001"/>
              <a:ext cx="191676" cy="188913"/>
            </a:xfrm>
            <a:custGeom>
              <a:avLst/>
              <a:gdLst>
                <a:gd name="T0" fmla="*/ 134 w 135"/>
                <a:gd name="T1" fmla="*/ 67 h 135"/>
                <a:gd name="T2" fmla="*/ 68 w 135"/>
                <a:gd name="T3" fmla="*/ 134 h 135"/>
                <a:gd name="T4" fmla="*/ 0 w 135"/>
                <a:gd name="T5" fmla="*/ 67 h 135"/>
                <a:gd name="T6" fmla="*/ 67 w 135"/>
                <a:gd name="T7" fmla="*/ 0 h 135"/>
                <a:gd name="T8" fmla="*/ 134 w 135"/>
                <a:gd name="T9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35">
                  <a:moveTo>
                    <a:pt x="134" y="67"/>
                  </a:moveTo>
                  <a:cubicBezTo>
                    <a:pt x="135" y="104"/>
                    <a:pt x="104" y="134"/>
                    <a:pt x="68" y="134"/>
                  </a:cubicBezTo>
                  <a:cubicBezTo>
                    <a:pt x="31" y="135"/>
                    <a:pt x="0" y="105"/>
                    <a:pt x="0" y="67"/>
                  </a:cubicBezTo>
                  <a:cubicBezTo>
                    <a:pt x="0" y="30"/>
                    <a:pt x="29" y="0"/>
                    <a:pt x="67" y="0"/>
                  </a:cubicBezTo>
                  <a:cubicBezTo>
                    <a:pt x="104" y="0"/>
                    <a:pt x="135" y="31"/>
                    <a:pt x="134" y="6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xmlns="" id="{A9284572-1819-42A4-ACD1-056DE3269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2521" y="3556001"/>
              <a:ext cx="191676" cy="188913"/>
            </a:xfrm>
            <a:custGeom>
              <a:avLst/>
              <a:gdLst>
                <a:gd name="T0" fmla="*/ 1 w 135"/>
                <a:gd name="T1" fmla="*/ 67 h 134"/>
                <a:gd name="T2" fmla="*/ 68 w 135"/>
                <a:gd name="T3" fmla="*/ 0 h 134"/>
                <a:gd name="T4" fmla="*/ 135 w 135"/>
                <a:gd name="T5" fmla="*/ 67 h 134"/>
                <a:gd name="T6" fmla="*/ 68 w 135"/>
                <a:gd name="T7" fmla="*/ 134 h 134"/>
                <a:gd name="T8" fmla="*/ 1 w 135"/>
                <a:gd name="T9" fmla="*/ 6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34">
                  <a:moveTo>
                    <a:pt x="1" y="67"/>
                  </a:moveTo>
                  <a:cubicBezTo>
                    <a:pt x="0" y="31"/>
                    <a:pt x="30" y="0"/>
                    <a:pt x="68" y="0"/>
                  </a:cubicBezTo>
                  <a:cubicBezTo>
                    <a:pt x="105" y="0"/>
                    <a:pt x="135" y="30"/>
                    <a:pt x="135" y="67"/>
                  </a:cubicBezTo>
                  <a:cubicBezTo>
                    <a:pt x="135" y="105"/>
                    <a:pt x="104" y="134"/>
                    <a:pt x="68" y="134"/>
                  </a:cubicBezTo>
                  <a:cubicBezTo>
                    <a:pt x="31" y="134"/>
                    <a:pt x="0" y="104"/>
                    <a:pt x="1" y="6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xmlns="" id="{8FC38E3E-38AB-4809-A48F-C5BE7AF95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1271" y="3754438"/>
              <a:ext cx="226818" cy="179388"/>
            </a:xfrm>
            <a:custGeom>
              <a:avLst/>
              <a:gdLst>
                <a:gd name="T0" fmla="*/ 155 w 161"/>
                <a:gd name="T1" fmla="*/ 128 h 128"/>
                <a:gd name="T2" fmla="*/ 45 w 161"/>
                <a:gd name="T3" fmla="*/ 128 h 128"/>
                <a:gd name="T4" fmla="*/ 0 w 161"/>
                <a:gd name="T5" fmla="*/ 18 h 128"/>
                <a:gd name="T6" fmla="*/ 103 w 161"/>
                <a:gd name="T7" fmla="*/ 20 h 128"/>
                <a:gd name="T8" fmla="*/ 155 w 161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28">
                  <a:moveTo>
                    <a:pt x="155" y="128"/>
                  </a:moveTo>
                  <a:cubicBezTo>
                    <a:pt x="119" y="128"/>
                    <a:pt x="82" y="128"/>
                    <a:pt x="45" y="128"/>
                  </a:cubicBezTo>
                  <a:cubicBezTo>
                    <a:pt x="44" y="86"/>
                    <a:pt x="29" y="49"/>
                    <a:pt x="0" y="18"/>
                  </a:cubicBezTo>
                  <a:cubicBezTo>
                    <a:pt x="25" y="3"/>
                    <a:pt x="69" y="0"/>
                    <a:pt x="103" y="20"/>
                  </a:cubicBezTo>
                  <a:cubicBezTo>
                    <a:pt x="144" y="45"/>
                    <a:pt x="161" y="89"/>
                    <a:pt x="155" y="1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xmlns="" id="{2B30E97C-D917-4201-A641-32B05BB7D2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1800" y="3754438"/>
              <a:ext cx="226818" cy="179388"/>
            </a:xfrm>
            <a:custGeom>
              <a:avLst/>
              <a:gdLst>
                <a:gd name="T0" fmla="*/ 6 w 161"/>
                <a:gd name="T1" fmla="*/ 128 h 128"/>
                <a:gd name="T2" fmla="*/ 116 w 161"/>
                <a:gd name="T3" fmla="*/ 128 h 128"/>
                <a:gd name="T4" fmla="*/ 161 w 161"/>
                <a:gd name="T5" fmla="*/ 18 h 128"/>
                <a:gd name="T6" fmla="*/ 58 w 161"/>
                <a:gd name="T7" fmla="*/ 20 h 128"/>
                <a:gd name="T8" fmla="*/ 6 w 161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28">
                  <a:moveTo>
                    <a:pt x="6" y="128"/>
                  </a:moveTo>
                  <a:cubicBezTo>
                    <a:pt x="42" y="128"/>
                    <a:pt x="79" y="128"/>
                    <a:pt x="116" y="128"/>
                  </a:cubicBezTo>
                  <a:cubicBezTo>
                    <a:pt x="117" y="86"/>
                    <a:pt x="132" y="49"/>
                    <a:pt x="161" y="18"/>
                  </a:cubicBezTo>
                  <a:cubicBezTo>
                    <a:pt x="136" y="3"/>
                    <a:pt x="92" y="0"/>
                    <a:pt x="58" y="20"/>
                  </a:cubicBezTo>
                  <a:cubicBezTo>
                    <a:pt x="17" y="45"/>
                    <a:pt x="0" y="89"/>
                    <a:pt x="6" y="1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366288A5-37A7-479D-9050-4535FE30645D}"/>
              </a:ext>
            </a:extLst>
          </p:cNvPr>
          <p:cNvSpPr txBox="1"/>
          <p:nvPr/>
        </p:nvSpPr>
        <p:spPr>
          <a:xfrm>
            <a:off x="779522" y="377951"/>
            <a:ext cx="10667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60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¿</a:t>
            </a:r>
            <a:r>
              <a:rPr lang="en-GB" sz="60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Qué</a:t>
            </a:r>
            <a:r>
              <a:rPr lang="en-GB" sz="60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GB" sz="60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colegio</a:t>
            </a:r>
            <a:r>
              <a:rPr lang="en-GB" sz="60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me </a:t>
            </a:r>
            <a:r>
              <a:rPr lang="en-GB" sz="60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corresponde</a:t>
            </a:r>
            <a:r>
              <a:rPr lang="en-GB" sz="60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?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BFB9D2FA-38FF-4883-841E-43BB4275FD8A}"/>
              </a:ext>
            </a:extLst>
          </p:cNvPr>
          <p:cNvGrpSpPr/>
          <p:nvPr/>
        </p:nvGrpSpPr>
        <p:grpSpPr>
          <a:xfrm>
            <a:off x="9471018" y="2821021"/>
            <a:ext cx="1906863" cy="1084063"/>
            <a:chOff x="5511800" y="3492501"/>
            <a:chExt cx="776289" cy="441325"/>
          </a:xfrm>
          <a:solidFill>
            <a:schemeClr val="accent2"/>
          </a:solidFill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xmlns="" id="{7DA1C184-6326-4F3F-B954-543FB602F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5" y="3732213"/>
              <a:ext cx="383352" cy="201613"/>
            </a:xfrm>
            <a:custGeom>
              <a:avLst/>
              <a:gdLst>
                <a:gd name="T0" fmla="*/ 0 w 270"/>
                <a:gd name="T1" fmla="*/ 143 h 143"/>
                <a:gd name="T2" fmla="*/ 61 w 270"/>
                <a:gd name="T3" fmla="*/ 31 h 143"/>
                <a:gd name="T4" fmla="*/ 206 w 270"/>
                <a:gd name="T5" fmla="*/ 30 h 143"/>
                <a:gd name="T6" fmla="*/ 270 w 270"/>
                <a:gd name="T7" fmla="*/ 143 h 143"/>
                <a:gd name="T8" fmla="*/ 0 w 27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43">
                  <a:moveTo>
                    <a:pt x="0" y="143"/>
                  </a:moveTo>
                  <a:cubicBezTo>
                    <a:pt x="2" y="96"/>
                    <a:pt x="21" y="57"/>
                    <a:pt x="61" y="31"/>
                  </a:cubicBezTo>
                  <a:cubicBezTo>
                    <a:pt x="108" y="1"/>
                    <a:pt x="158" y="0"/>
                    <a:pt x="206" y="30"/>
                  </a:cubicBezTo>
                  <a:cubicBezTo>
                    <a:pt x="248" y="55"/>
                    <a:pt x="268" y="94"/>
                    <a:pt x="270" y="143"/>
                  </a:cubicBezTo>
                  <a:cubicBezTo>
                    <a:pt x="180" y="143"/>
                    <a:pt x="90" y="143"/>
                    <a:pt x="0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xmlns="" id="{74475373-23BF-4493-8FF5-0B72CBACE5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536" y="3492501"/>
              <a:ext cx="226818" cy="220663"/>
            </a:xfrm>
            <a:custGeom>
              <a:avLst/>
              <a:gdLst>
                <a:gd name="T0" fmla="*/ 79 w 158"/>
                <a:gd name="T1" fmla="*/ 157 h 157"/>
                <a:gd name="T2" fmla="*/ 0 w 158"/>
                <a:gd name="T3" fmla="*/ 78 h 157"/>
                <a:gd name="T4" fmla="*/ 79 w 158"/>
                <a:gd name="T5" fmla="*/ 0 h 157"/>
                <a:gd name="T6" fmla="*/ 157 w 158"/>
                <a:gd name="T7" fmla="*/ 79 h 157"/>
                <a:gd name="T8" fmla="*/ 79 w 158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79" y="157"/>
                  </a:moveTo>
                  <a:cubicBezTo>
                    <a:pt x="36" y="157"/>
                    <a:pt x="0" y="122"/>
                    <a:pt x="0" y="78"/>
                  </a:cubicBezTo>
                  <a:cubicBezTo>
                    <a:pt x="1" y="35"/>
                    <a:pt x="35" y="0"/>
                    <a:pt x="79" y="0"/>
                  </a:cubicBezTo>
                  <a:cubicBezTo>
                    <a:pt x="123" y="0"/>
                    <a:pt x="158" y="35"/>
                    <a:pt x="157" y="79"/>
                  </a:cubicBezTo>
                  <a:cubicBezTo>
                    <a:pt x="157" y="122"/>
                    <a:pt x="122" y="157"/>
                    <a:pt x="79" y="1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4" name="Freeform 7">
              <a:extLst>
                <a:ext uri="{FF2B5EF4-FFF2-40B4-BE49-F238E27FC236}">
                  <a16:creationId xmlns:a16="http://schemas.microsoft.com/office/drawing/2014/main" xmlns="" id="{A77DF5BD-20D9-48CC-A487-A93D1829E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5692" y="3556001"/>
              <a:ext cx="191676" cy="188913"/>
            </a:xfrm>
            <a:custGeom>
              <a:avLst/>
              <a:gdLst>
                <a:gd name="T0" fmla="*/ 134 w 135"/>
                <a:gd name="T1" fmla="*/ 67 h 135"/>
                <a:gd name="T2" fmla="*/ 68 w 135"/>
                <a:gd name="T3" fmla="*/ 134 h 135"/>
                <a:gd name="T4" fmla="*/ 0 w 135"/>
                <a:gd name="T5" fmla="*/ 67 h 135"/>
                <a:gd name="T6" fmla="*/ 67 w 135"/>
                <a:gd name="T7" fmla="*/ 0 h 135"/>
                <a:gd name="T8" fmla="*/ 134 w 135"/>
                <a:gd name="T9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35">
                  <a:moveTo>
                    <a:pt x="134" y="67"/>
                  </a:moveTo>
                  <a:cubicBezTo>
                    <a:pt x="135" y="104"/>
                    <a:pt x="104" y="134"/>
                    <a:pt x="68" y="134"/>
                  </a:cubicBezTo>
                  <a:cubicBezTo>
                    <a:pt x="31" y="135"/>
                    <a:pt x="0" y="105"/>
                    <a:pt x="0" y="67"/>
                  </a:cubicBezTo>
                  <a:cubicBezTo>
                    <a:pt x="0" y="30"/>
                    <a:pt x="29" y="0"/>
                    <a:pt x="67" y="0"/>
                  </a:cubicBezTo>
                  <a:cubicBezTo>
                    <a:pt x="104" y="0"/>
                    <a:pt x="135" y="31"/>
                    <a:pt x="134" y="6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5" name="Freeform 8">
              <a:extLst>
                <a:ext uri="{FF2B5EF4-FFF2-40B4-BE49-F238E27FC236}">
                  <a16:creationId xmlns:a16="http://schemas.microsoft.com/office/drawing/2014/main" xmlns="" id="{B129D3B1-8171-4159-AE96-8D568FA8C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2521" y="3556001"/>
              <a:ext cx="191676" cy="188913"/>
            </a:xfrm>
            <a:custGeom>
              <a:avLst/>
              <a:gdLst>
                <a:gd name="T0" fmla="*/ 1 w 135"/>
                <a:gd name="T1" fmla="*/ 67 h 134"/>
                <a:gd name="T2" fmla="*/ 68 w 135"/>
                <a:gd name="T3" fmla="*/ 0 h 134"/>
                <a:gd name="T4" fmla="*/ 135 w 135"/>
                <a:gd name="T5" fmla="*/ 67 h 134"/>
                <a:gd name="T6" fmla="*/ 68 w 135"/>
                <a:gd name="T7" fmla="*/ 134 h 134"/>
                <a:gd name="T8" fmla="*/ 1 w 135"/>
                <a:gd name="T9" fmla="*/ 6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34">
                  <a:moveTo>
                    <a:pt x="1" y="67"/>
                  </a:moveTo>
                  <a:cubicBezTo>
                    <a:pt x="0" y="31"/>
                    <a:pt x="30" y="0"/>
                    <a:pt x="68" y="0"/>
                  </a:cubicBezTo>
                  <a:cubicBezTo>
                    <a:pt x="105" y="0"/>
                    <a:pt x="135" y="30"/>
                    <a:pt x="135" y="67"/>
                  </a:cubicBezTo>
                  <a:cubicBezTo>
                    <a:pt x="135" y="105"/>
                    <a:pt x="104" y="134"/>
                    <a:pt x="68" y="134"/>
                  </a:cubicBezTo>
                  <a:cubicBezTo>
                    <a:pt x="31" y="134"/>
                    <a:pt x="0" y="104"/>
                    <a:pt x="1" y="6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6" name="Freeform 9">
              <a:extLst>
                <a:ext uri="{FF2B5EF4-FFF2-40B4-BE49-F238E27FC236}">
                  <a16:creationId xmlns:a16="http://schemas.microsoft.com/office/drawing/2014/main" xmlns="" id="{0A7534BE-BC59-4D9F-B0FC-0BF993F2AB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1271" y="3754438"/>
              <a:ext cx="226818" cy="179388"/>
            </a:xfrm>
            <a:custGeom>
              <a:avLst/>
              <a:gdLst>
                <a:gd name="T0" fmla="*/ 155 w 161"/>
                <a:gd name="T1" fmla="*/ 128 h 128"/>
                <a:gd name="T2" fmla="*/ 45 w 161"/>
                <a:gd name="T3" fmla="*/ 128 h 128"/>
                <a:gd name="T4" fmla="*/ 0 w 161"/>
                <a:gd name="T5" fmla="*/ 18 h 128"/>
                <a:gd name="T6" fmla="*/ 103 w 161"/>
                <a:gd name="T7" fmla="*/ 20 h 128"/>
                <a:gd name="T8" fmla="*/ 155 w 161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28">
                  <a:moveTo>
                    <a:pt x="155" y="128"/>
                  </a:moveTo>
                  <a:cubicBezTo>
                    <a:pt x="119" y="128"/>
                    <a:pt x="82" y="128"/>
                    <a:pt x="45" y="128"/>
                  </a:cubicBezTo>
                  <a:cubicBezTo>
                    <a:pt x="44" y="86"/>
                    <a:pt x="29" y="49"/>
                    <a:pt x="0" y="18"/>
                  </a:cubicBezTo>
                  <a:cubicBezTo>
                    <a:pt x="25" y="3"/>
                    <a:pt x="69" y="0"/>
                    <a:pt x="103" y="20"/>
                  </a:cubicBezTo>
                  <a:cubicBezTo>
                    <a:pt x="144" y="45"/>
                    <a:pt x="161" y="89"/>
                    <a:pt x="155" y="1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37" name="Freeform 10">
              <a:extLst>
                <a:ext uri="{FF2B5EF4-FFF2-40B4-BE49-F238E27FC236}">
                  <a16:creationId xmlns:a16="http://schemas.microsoft.com/office/drawing/2014/main" xmlns="" id="{B16309DF-F3D2-4676-A9EA-B2709B0E4B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1800" y="3754438"/>
              <a:ext cx="226818" cy="179388"/>
            </a:xfrm>
            <a:custGeom>
              <a:avLst/>
              <a:gdLst>
                <a:gd name="T0" fmla="*/ 6 w 161"/>
                <a:gd name="T1" fmla="*/ 128 h 128"/>
                <a:gd name="T2" fmla="*/ 116 w 161"/>
                <a:gd name="T3" fmla="*/ 128 h 128"/>
                <a:gd name="T4" fmla="*/ 161 w 161"/>
                <a:gd name="T5" fmla="*/ 18 h 128"/>
                <a:gd name="T6" fmla="*/ 58 w 161"/>
                <a:gd name="T7" fmla="*/ 20 h 128"/>
                <a:gd name="T8" fmla="*/ 6 w 161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28">
                  <a:moveTo>
                    <a:pt x="6" y="128"/>
                  </a:moveTo>
                  <a:cubicBezTo>
                    <a:pt x="42" y="128"/>
                    <a:pt x="79" y="128"/>
                    <a:pt x="116" y="128"/>
                  </a:cubicBezTo>
                  <a:cubicBezTo>
                    <a:pt x="117" y="86"/>
                    <a:pt x="132" y="49"/>
                    <a:pt x="161" y="18"/>
                  </a:cubicBezTo>
                  <a:cubicBezTo>
                    <a:pt x="136" y="3"/>
                    <a:pt x="92" y="0"/>
                    <a:pt x="58" y="20"/>
                  </a:cubicBezTo>
                  <a:cubicBezTo>
                    <a:pt x="17" y="45"/>
                    <a:pt x="0" y="89"/>
                    <a:pt x="6" y="1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xmlns="" id="{722012A4-BA80-42DF-912C-9859B36B2532}"/>
              </a:ext>
            </a:extLst>
          </p:cNvPr>
          <p:cNvGrpSpPr/>
          <p:nvPr/>
        </p:nvGrpSpPr>
        <p:grpSpPr>
          <a:xfrm>
            <a:off x="1304957" y="2821021"/>
            <a:ext cx="1906863" cy="1084063"/>
            <a:chOff x="5511800" y="3492501"/>
            <a:chExt cx="776289" cy="441325"/>
          </a:xfrm>
          <a:solidFill>
            <a:schemeClr val="accent5"/>
          </a:solidFill>
        </p:grpSpPr>
        <p:sp>
          <p:nvSpPr>
            <p:cNvPr id="55" name="Freeform 5">
              <a:extLst>
                <a:ext uri="{FF2B5EF4-FFF2-40B4-BE49-F238E27FC236}">
                  <a16:creationId xmlns:a16="http://schemas.microsoft.com/office/drawing/2014/main" xmlns="" id="{4595AE6F-2AE9-4744-A9B6-F5FB287ECC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5" y="3732213"/>
              <a:ext cx="383352" cy="201613"/>
            </a:xfrm>
            <a:custGeom>
              <a:avLst/>
              <a:gdLst>
                <a:gd name="T0" fmla="*/ 0 w 270"/>
                <a:gd name="T1" fmla="*/ 143 h 143"/>
                <a:gd name="T2" fmla="*/ 61 w 270"/>
                <a:gd name="T3" fmla="*/ 31 h 143"/>
                <a:gd name="T4" fmla="*/ 206 w 270"/>
                <a:gd name="T5" fmla="*/ 30 h 143"/>
                <a:gd name="T6" fmla="*/ 270 w 270"/>
                <a:gd name="T7" fmla="*/ 143 h 143"/>
                <a:gd name="T8" fmla="*/ 0 w 27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43">
                  <a:moveTo>
                    <a:pt x="0" y="143"/>
                  </a:moveTo>
                  <a:cubicBezTo>
                    <a:pt x="2" y="96"/>
                    <a:pt x="21" y="57"/>
                    <a:pt x="61" y="31"/>
                  </a:cubicBezTo>
                  <a:cubicBezTo>
                    <a:pt x="108" y="1"/>
                    <a:pt x="158" y="0"/>
                    <a:pt x="206" y="30"/>
                  </a:cubicBezTo>
                  <a:cubicBezTo>
                    <a:pt x="248" y="55"/>
                    <a:pt x="268" y="94"/>
                    <a:pt x="270" y="143"/>
                  </a:cubicBezTo>
                  <a:cubicBezTo>
                    <a:pt x="180" y="143"/>
                    <a:pt x="90" y="143"/>
                    <a:pt x="0" y="143"/>
                  </a:cubicBezTo>
                  <a:close/>
                </a:path>
              </a:pathLst>
            </a:custGeom>
            <a:solidFill>
              <a:srgbClr val="42AF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xmlns="" id="{67EA044E-7ADB-4A16-9DA5-F167C0592D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536" y="3492501"/>
              <a:ext cx="226818" cy="220663"/>
            </a:xfrm>
            <a:custGeom>
              <a:avLst/>
              <a:gdLst>
                <a:gd name="T0" fmla="*/ 79 w 158"/>
                <a:gd name="T1" fmla="*/ 157 h 157"/>
                <a:gd name="T2" fmla="*/ 0 w 158"/>
                <a:gd name="T3" fmla="*/ 78 h 157"/>
                <a:gd name="T4" fmla="*/ 79 w 158"/>
                <a:gd name="T5" fmla="*/ 0 h 157"/>
                <a:gd name="T6" fmla="*/ 157 w 158"/>
                <a:gd name="T7" fmla="*/ 79 h 157"/>
                <a:gd name="T8" fmla="*/ 79 w 158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79" y="157"/>
                  </a:moveTo>
                  <a:cubicBezTo>
                    <a:pt x="36" y="157"/>
                    <a:pt x="0" y="122"/>
                    <a:pt x="0" y="78"/>
                  </a:cubicBezTo>
                  <a:cubicBezTo>
                    <a:pt x="1" y="35"/>
                    <a:pt x="35" y="0"/>
                    <a:pt x="79" y="0"/>
                  </a:cubicBezTo>
                  <a:cubicBezTo>
                    <a:pt x="123" y="0"/>
                    <a:pt x="158" y="35"/>
                    <a:pt x="157" y="79"/>
                  </a:cubicBezTo>
                  <a:cubicBezTo>
                    <a:pt x="157" y="122"/>
                    <a:pt x="122" y="157"/>
                    <a:pt x="79" y="157"/>
                  </a:cubicBezTo>
                  <a:close/>
                </a:path>
              </a:pathLst>
            </a:custGeom>
            <a:solidFill>
              <a:srgbClr val="42AF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57" name="Freeform 7">
              <a:extLst>
                <a:ext uri="{FF2B5EF4-FFF2-40B4-BE49-F238E27FC236}">
                  <a16:creationId xmlns:a16="http://schemas.microsoft.com/office/drawing/2014/main" xmlns="" id="{959E32CF-6EF3-40B0-9C34-49D75821A1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5692" y="3556001"/>
              <a:ext cx="191676" cy="188913"/>
            </a:xfrm>
            <a:custGeom>
              <a:avLst/>
              <a:gdLst>
                <a:gd name="T0" fmla="*/ 134 w 135"/>
                <a:gd name="T1" fmla="*/ 67 h 135"/>
                <a:gd name="T2" fmla="*/ 68 w 135"/>
                <a:gd name="T3" fmla="*/ 134 h 135"/>
                <a:gd name="T4" fmla="*/ 0 w 135"/>
                <a:gd name="T5" fmla="*/ 67 h 135"/>
                <a:gd name="T6" fmla="*/ 67 w 135"/>
                <a:gd name="T7" fmla="*/ 0 h 135"/>
                <a:gd name="T8" fmla="*/ 134 w 135"/>
                <a:gd name="T9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35">
                  <a:moveTo>
                    <a:pt x="134" y="67"/>
                  </a:moveTo>
                  <a:cubicBezTo>
                    <a:pt x="135" y="104"/>
                    <a:pt x="104" y="134"/>
                    <a:pt x="68" y="134"/>
                  </a:cubicBezTo>
                  <a:cubicBezTo>
                    <a:pt x="31" y="135"/>
                    <a:pt x="0" y="105"/>
                    <a:pt x="0" y="67"/>
                  </a:cubicBezTo>
                  <a:cubicBezTo>
                    <a:pt x="0" y="30"/>
                    <a:pt x="29" y="0"/>
                    <a:pt x="67" y="0"/>
                  </a:cubicBezTo>
                  <a:cubicBezTo>
                    <a:pt x="104" y="0"/>
                    <a:pt x="135" y="31"/>
                    <a:pt x="134" y="67"/>
                  </a:cubicBezTo>
                  <a:close/>
                </a:path>
              </a:pathLst>
            </a:custGeom>
            <a:solidFill>
              <a:srgbClr val="42AF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58" name="Freeform 8">
              <a:extLst>
                <a:ext uri="{FF2B5EF4-FFF2-40B4-BE49-F238E27FC236}">
                  <a16:creationId xmlns:a16="http://schemas.microsoft.com/office/drawing/2014/main" xmlns="" id="{41092457-9092-404D-B8E8-7F49E58633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2521" y="3556001"/>
              <a:ext cx="191676" cy="188913"/>
            </a:xfrm>
            <a:custGeom>
              <a:avLst/>
              <a:gdLst>
                <a:gd name="T0" fmla="*/ 1 w 135"/>
                <a:gd name="T1" fmla="*/ 67 h 134"/>
                <a:gd name="T2" fmla="*/ 68 w 135"/>
                <a:gd name="T3" fmla="*/ 0 h 134"/>
                <a:gd name="T4" fmla="*/ 135 w 135"/>
                <a:gd name="T5" fmla="*/ 67 h 134"/>
                <a:gd name="T6" fmla="*/ 68 w 135"/>
                <a:gd name="T7" fmla="*/ 134 h 134"/>
                <a:gd name="T8" fmla="*/ 1 w 135"/>
                <a:gd name="T9" fmla="*/ 6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34">
                  <a:moveTo>
                    <a:pt x="1" y="67"/>
                  </a:moveTo>
                  <a:cubicBezTo>
                    <a:pt x="0" y="31"/>
                    <a:pt x="30" y="0"/>
                    <a:pt x="68" y="0"/>
                  </a:cubicBezTo>
                  <a:cubicBezTo>
                    <a:pt x="105" y="0"/>
                    <a:pt x="135" y="30"/>
                    <a:pt x="135" y="67"/>
                  </a:cubicBezTo>
                  <a:cubicBezTo>
                    <a:pt x="135" y="105"/>
                    <a:pt x="104" y="134"/>
                    <a:pt x="68" y="134"/>
                  </a:cubicBezTo>
                  <a:cubicBezTo>
                    <a:pt x="31" y="134"/>
                    <a:pt x="0" y="104"/>
                    <a:pt x="1" y="67"/>
                  </a:cubicBezTo>
                  <a:close/>
                </a:path>
              </a:pathLst>
            </a:custGeom>
            <a:solidFill>
              <a:srgbClr val="42AF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59" name="Freeform 9">
              <a:extLst>
                <a:ext uri="{FF2B5EF4-FFF2-40B4-BE49-F238E27FC236}">
                  <a16:creationId xmlns:a16="http://schemas.microsoft.com/office/drawing/2014/main" xmlns="" id="{0C7C1729-E346-46EC-8995-8F5729265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1271" y="3754438"/>
              <a:ext cx="226818" cy="179388"/>
            </a:xfrm>
            <a:custGeom>
              <a:avLst/>
              <a:gdLst>
                <a:gd name="T0" fmla="*/ 155 w 161"/>
                <a:gd name="T1" fmla="*/ 128 h 128"/>
                <a:gd name="T2" fmla="*/ 45 w 161"/>
                <a:gd name="T3" fmla="*/ 128 h 128"/>
                <a:gd name="T4" fmla="*/ 0 w 161"/>
                <a:gd name="T5" fmla="*/ 18 h 128"/>
                <a:gd name="T6" fmla="*/ 103 w 161"/>
                <a:gd name="T7" fmla="*/ 20 h 128"/>
                <a:gd name="T8" fmla="*/ 155 w 161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28">
                  <a:moveTo>
                    <a:pt x="155" y="128"/>
                  </a:moveTo>
                  <a:cubicBezTo>
                    <a:pt x="119" y="128"/>
                    <a:pt x="82" y="128"/>
                    <a:pt x="45" y="128"/>
                  </a:cubicBezTo>
                  <a:cubicBezTo>
                    <a:pt x="44" y="86"/>
                    <a:pt x="29" y="49"/>
                    <a:pt x="0" y="18"/>
                  </a:cubicBezTo>
                  <a:cubicBezTo>
                    <a:pt x="25" y="3"/>
                    <a:pt x="69" y="0"/>
                    <a:pt x="103" y="20"/>
                  </a:cubicBezTo>
                  <a:cubicBezTo>
                    <a:pt x="144" y="45"/>
                    <a:pt x="161" y="89"/>
                    <a:pt x="155" y="128"/>
                  </a:cubicBezTo>
                  <a:close/>
                </a:path>
              </a:pathLst>
            </a:custGeom>
            <a:solidFill>
              <a:srgbClr val="42AF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60" name="Freeform 10">
              <a:extLst>
                <a:ext uri="{FF2B5EF4-FFF2-40B4-BE49-F238E27FC236}">
                  <a16:creationId xmlns:a16="http://schemas.microsoft.com/office/drawing/2014/main" xmlns="" id="{EABD7D09-3100-4E13-A257-88B9DE79FC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1800" y="3754438"/>
              <a:ext cx="226818" cy="179388"/>
            </a:xfrm>
            <a:custGeom>
              <a:avLst/>
              <a:gdLst>
                <a:gd name="T0" fmla="*/ 6 w 161"/>
                <a:gd name="T1" fmla="*/ 128 h 128"/>
                <a:gd name="T2" fmla="*/ 116 w 161"/>
                <a:gd name="T3" fmla="*/ 128 h 128"/>
                <a:gd name="T4" fmla="*/ 161 w 161"/>
                <a:gd name="T5" fmla="*/ 18 h 128"/>
                <a:gd name="T6" fmla="*/ 58 w 161"/>
                <a:gd name="T7" fmla="*/ 20 h 128"/>
                <a:gd name="T8" fmla="*/ 6 w 161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28">
                  <a:moveTo>
                    <a:pt x="6" y="128"/>
                  </a:moveTo>
                  <a:cubicBezTo>
                    <a:pt x="42" y="128"/>
                    <a:pt x="79" y="128"/>
                    <a:pt x="116" y="128"/>
                  </a:cubicBezTo>
                  <a:cubicBezTo>
                    <a:pt x="117" y="86"/>
                    <a:pt x="132" y="49"/>
                    <a:pt x="161" y="18"/>
                  </a:cubicBezTo>
                  <a:cubicBezTo>
                    <a:pt x="136" y="3"/>
                    <a:pt x="92" y="0"/>
                    <a:pt x="58" y="20"/>
                  </a:cubicBezTo>
                  <a:cubicBezTo>
                    <a:pt x="17" y="45"/>
                    <a:pt x="0" y="89"/>
                    <a:pt x="6" y="128"/>
                  </a:cubicBezTo>
                  <a:close/>
                </a:path>
              </a:pathLst>
            </a:custGeom>
            <a:solidFill>
              <a:srgbClr val="42AFB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87210F91-94DD-45E7-B551-F12A6A500EBA}"/>
              </a:ext>
            </a:extLst>
          </p:cNvPr>
          <p:cNvSpPr/>
          <p:nvPr/>
        </p:nvSpPr>
        <p:spPr>
          <a:xfrm>
            <a:off x="3478856" y="3991263"/>
            <a:ext cx="2637664" cy="1674359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9048923B-EAEA-4E61-B955-870AB6AF7FD5}"/>
              </a:ext>
            </a:extLst>
          </p:cNvPr>
          <p:cNvSpPr txBox="1"/>
          <p:nvPr/>
        </p:nvSpPr>
        <p:spPr>
          <a:xfrm>
            <a:off x="3620365" y="4212889"/>
            <a:ext cx="233671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sz="17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Tengo</a:t>
            </a:r>
            <a:r>
              <a:rPr lang="en-US" sz="17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el </a:t>
            </a:r>
            <a:r>
              <a:rPr lang="en-US" sz="17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título</a:t>
            </a:r>
            <a:r>
              <a:rPr lang="en-US" sz="17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de </a:t>
            </a:r>
            <a:r>
              <a:rPr lang="en-US" sz="17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grado</a:t>
            </a:r>
            <a:r>
              <a:rPr lang="en-US" sz="17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. </a:t>
            </a:r>
            <a:endParaRPr lang="en-GB" sz="17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88C069E6-A4D4-4420-9161-D0167DC96E62}"/>
              </a:ext>
            </a:extLst>
          </p:cNvPr>
          <p:cNvSpPr/>
          <p:nvPr/>
        </p:nvSpPr>
        <p:spPr>
          <a:xfrm>
            <a:off x="3478856" y="5631282"/>
            <a:ext cx="2637664" cy="632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F60785E1-920B-4EE8-9BC6-3746616CC910}"/>
              </a:ext>
            </a:extLst>
          </p:cNvPr>
          <p:cNvSpPr/>
          <p:nvPr/>
        </p:nvSpPr>
        <p:spPr>
          <a:xfrm>
            <a:off x="9389090" y="3961446"/>
            <a:ext cx="2050453" cy="1674359"/>
          </a:xfrm>
          <a:prstGeom prst="rect">
            <a:avLst/>
          </a:prstGeom>
          <a:solidFill>
            <a:schemeClr val="accent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DCBB3AEA-D880-4943-A29B-CF20AFBF92E2}"/>
              </a:ext>
            </a:extLst>
          </p:cNvPr>
          <p:cNvSpPr txBox="1"/>
          <p:nvPr/>
        </p:nvSpPr>
        <p:spPr>
          <a:xfrm>
            <a:off x="9545509" y="4060908"/>
            <a:ext cx="17578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Tengo</a:t>
            </a: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el </a:t>
            </a: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título</a:t>
            </a: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de </a:t>
            </a: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grado</a:t>
            </a: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y soy </a:t>
            </a:r>
            <a:r>
              <a:rPr lang="en-US" sz="15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estudiante</a:t>
            </a:r>
            <a:r>
              <a:rPr lang="en-US" sz="15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de master. </a:t>
            </a:r>
            <a:endParaRPr lang="en-GB" sz="15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D8DC2590-32A9-4AC3-A758-CB767519188D}"/>
              </a:ext>
            </a:extLst>
          </p:cNvPr>
          <p:cNvSpPr/>
          <p:nvPr/>
        </p:nvSpPr>
        <p:spPr>
          <a:xfrm>
            <a:off x="9389090" y="5601465"/>
            <a:ext cx="2050453" cy="632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01CF5874-398A-4847-AF9F-9A212DF9BCA1}"/>
              </a:ext>
            </a:extLst>
          </p:cNvPr>
          <p:cNvSpPr txBox="1"/>
          <p:nvPr/>
        </p:nvSpPr>
        <p:spPr>
          <a:xfrm>
            <a:off x="3577719" y="4967394"/>
            <a:ext cx="2542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6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Colegiado</a:t>
            </a:r>
            <a:endParaRPr lang="en-GB" sz="36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7747E29B-55AD-4C46-BF41-631FCBACFD3D}"/>
              </a:ext>
            </a:extLst>
          </p:cNvPr>
          <p:cNvSpPr txBox="1"/>
          <p:nvPr/>
        </p:nvSpPr>
        <p:spPr>
          <a:xfrm>
            <a:off x="9376116" y="5082411"/>
            <a:ext cx="2063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4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Precolegiado</a:t>
            </a:r>
            <a:endParaRPr lang="en-GB" sz="24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43" name="Group 21">
            <a:extLst>
              <a:ext uri="{FF2B5EF4-FFF2-40B4-BE49-F238E27FC236}">
                <a16:creationId xmlns:a16="http://schemas.microsoft.com/office/drawing/2014/main" xmlns="" id="{B6A30D08-554D-46D9-ACD6-6FF2C85BBB60}"/>
              </a:ext>
            </a:extLst>
          </p:cNvPr>
          <p:cNvGrpSpPr/>
          <p:nvPr/>
        </p:nvGrpSpPr>
        <p:grpSpPr>
          <a:xfrm>
            <a:off x="6498694" y="2405604"/>
            <a:ext cx="2649475" cy="1506243"/>
            <a:chOff x="5511800" y="3492501"/>
            <a:chExt cx="776289" cy="441325"/>
          </a:xfrm>
          <a:solidFill>
            <a:schemeClr val="accent1"/>
          </a:solidFill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xmlns="" id="{483D707F-AF49-4F71-A816-1008D5145F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9865" y="3732213"/>
              <a:ext cx="383352" cy="201613"/>
            </a:xfrm>
            <a:custGeom>
              <a:avLst/>
              <a:gdLst>
                <a:gd name="T0" fmla="*/ 0 w 270"/>
                <a:gd name="T1" fmla="*/ 143 h 143"/>
                <a:gd name="T2" fmla="*/ 61 w 270"/>
                <a:gd name="T3" fmla="*/ 31 h 143"/>
                <a:gd name="T4" fmla="*/ 206 w 270"/>
                <a:gd name="T5" fmla="*/ 30 h 143"/>
                <a:gd name="T6" fmla="*/ 270 w 270"/>
                <a:gd name="T7" fmla="*/ 143 h 143"/>
                <a:gd name="T8" fmla="*/ 0 w 270"/>
                <a:gd name="T9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43">
                  <a:moveTo>
                    <a:pt x="0" y="143"/>
                  </a:moveTo>
                  <a:cubicBezTo>
                    <a:pt x="2" y="96"/>
                    <a:pt x="21" y="57"/>
                    <a:pt x="61" y="31"/>
                  </a:cubicBezTo>
                  <a:cubicBezTo>
                    <a:pt x="108" y="1"/>
                    <a:pt x="158" y="0"/>
                    <a:pt x="206" y="30"/>
                  </a:cubicBezTo>
                  <a:cubicBezTo>
                    <a:pt x="248" y="55"/>
                    <a:pt x="268" y="94"/>
                    <a:pt x="270" y="143"/>
                  </a:cubicBezTo>
                  <a:cubicBezTo>
                    <a:pt x="180" y="143"/>
                    <a:pt x="90" y="143"/>
                    <a:pt x="0" y="143"/>
                  </a:cubicBezTo>
                  <a:close/>
                </a:path>
              </a:pathLst>
            </a:custGeom>
            <a:solidFill>
              <a:srgbClr val="FCB41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xmlns="" id="{AEE2F063-84A0-48F6-9D4D-A0E4ECAAE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6536" y="3492501"/>
              <a:ext cx="226818" cy="220663"/>
            </a:xfrm>
            <a:custGeom>
              <a:avLst/>
              <a:gdLst>
                <a:gd name="T0" fmla="*/ 79 w 158"/>
                <a:gd name="T1" fmla="*/ 157 h 157"/>
                <a:gd name="T2" fmla="*/ 0 w 158"/>
                <a:gd name="T3" fmla="*/ 78 h 157"/>
                <a:gd name="T4" fmla="*/ 79 w 158"/>
                <a:gd name="T5" fmla="*/ 0 h 157"/>
                <a:gd name="T6" fmla="*/ 157 w 158"/>
                <a:gd name="T7" fmla="*/ 79 h 157"/>
                <a:gd name="T8" fmla="*/ 79 w 158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57">
                  <a:moveTo>
                    <a:pt x="79" y="157"/>
                  </a:moveTo>
                  <a:cubicBezTo>
                    <a:pt x="36" y="157"/>
                    <a:pt x="0" y="122"/>
                    <a:pt x="0" y="78"/>
                  </a:cubicBezTo>
                  <a:cubicBezTo>
                    <a:pt x="1" y="35"/>
                    <a:pt x="35" y="0"/>
                    <a:pt x="79" y="0"/>
                  </a:cubicBezTo>
                  <a:cubicBezTo>
                    <a:pt x="123" y="0"/>
                    <a:pt x="158" y="35"/>
                    <a:pt x="157" y="79"/>
                  </a:cubicBezTo>
                  <a:cubicBezTo>
                    <a:pt x="157" y="122"/>
                    <a:pt x="122" y="157"/>
                    <a:pt x="79" y="157"/>
                  </a:cubicBezTo>
                  <a:close/>
                </a:path>
              </a:pathLst>
            </a:custGeom>
            <a:solidFill>
              <a:srgbClr val="FCB41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xmlns="" id="{2CB61DF6-D1C9-4F09-B15A-8C7236196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5692" y="3556001"/>
              <a:ext cx="191676" cy="188913"/>
            </a:xfrm>
            <a:custGeom>
              <a:avLst/>
              <a:gdLst>
                <a:gd name="T0" fmla="*/ 134 w 135"/>
                <a:gd name="T1" fmla="*/ 67 h 135"/>
                <a:gd name="T2" fmla="*/ 68 w 135"/>
                <a:gd name="T3" fmla="*/ 134 h 135"/>
                <a:gd name="T4" fmla="*/ 0 w 135"/>
                <a:gd name="T5" fmla="*/ 67 h 135"/>
                <a:gd name="T6" fmla="*/ 67 w 135"/>
                <a:gd name="T7" fmla="*/ 0 h 135"/>
                <a:gd name="T8" fmla="*/ 134 w 135"/>
                <a:gd name="T9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35">
                  <a:moveTo>
                    <a:pt x="134" y="67"/>
                  </a:moveTo>
                  <a:cubicBezTo>
                    <a:pt x="135" y="104"/>
                    <a:pt x="104" y="134"/>
                    <a:pt x="68" y="134"/>
                  </a:cubicBezTo>
                  <a:cubicBezTo>
                    <a:pt x="31" y="135"/>
                    <a:pt x="0" y="105"/>
                    <a:pt x="0" y="67"/>
                  </a:cubicBezTo>
                  <a:cubicBezTo>
                    <a:pt x="0" y="30"/>
                    <a:pt x="29" y="0"/>
                    <a:pt x="67" y="0"/>
                  </a:cubicBezTo>
                  <a:cubicBezTo>
                    <a:pt x="104" y="0"/>
                    <a:pt x="135" y="31"/>
                    <a:pt x="134" y="67"/>
                  </a:cubicBezTo>
                  <a:close/>
                </a:path>
              </a:pathLst>
            </a:custGeom>
            <a:solidFill>
              <a:srgbClr val="FCB41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xmlns="" id="{A9284572-1819-42A4-ACD1-056DE3269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2521" y="3556001"/>
              <a:ext cx="191676" cy="188913"/>
            </a:xfrm>
            <a:custGeom>
              <a:avLst/>
              <a:gdLst>
                <a:gd name="T0" fmla="*/ 1 w 135"/>
                <a:gd name="T1" fmla="*/ 67 h 134"/>
                <a:gd name="T2" fmla="*/ 68 w 135"/>
                <a:gd name="T3" fmla="*/ 0 h 134"/>
                <a:gd name="T4" fmla="*/ 135 w 135"/>
                <a:gd name="T5" fmla="*/ 67 h 134"/>
                <a:gd name="T6" fmla="*/ 68 w 135"/>
                <a:gd name="T7" fmla="*/ 134 h 134"/>
                <a:gd name="T8" fmla="*/ 1 w 135"/>
                <a:gd name="T9" fmla="*/ 6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34">
                  <a:moveTo>
                    <a:pt x="1" y="67"/>
                  </a:moveTo>
                  <a:cubicBezTo>
                    <a:pt x="0" y="31"/>
                    <a:pt x="30" y="0"/>
                    <a:pt x="68" y="0"/>
                  </a:cubicBezTo>
                  <a:cubicBezTo>
                    <a:pt x="105" y="0"/>
                    <a:pt x="135" y="30"/>
                    <a:pt x="135" y="67"/>
                  </a:cubicBezTo>
                  <a:cubicBezTo>
                    <a:pt x="135" y="105"/>
                    <a:pt x="104" y="134"/>
                    <a:pt x="68" y="134"/>
                  </a:cubicBezTo>
                  <a:cubicBezTo>
                    <a:pt x="31" y="134"/>
                    <a:pt x="0" y="104"/>
                    <a:pt x="1" y="67"/>
                  </a:cubicBezTo>
                  <a:close/>
                </a:path>
              </a:pathLst>
            </a:custGeom>
            <a:solidFill>
              <a:srgbClr val="FCB41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xmlns="" id="{8FC38E3E-38AB-4809-A48F-C5BE7AF95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1271" y="3754438"/>
              <a:ext cx="226818" cy="179388"/>
            </a:xfrm>
            <a:custGeom>
              <a:avLst/>
              <a:gdLst>
                <a:gd name="T0" fmla="*/ 155 w 161"/>
                <a:gd name="T1" fmla="*/ 128 h 128"/>
                <a:gd name="T2" fmla="*/ 45 w 161"/>
                <a:gd name="T3" fmla="*/ 128 h 128"/>
                <a:gd name="T4" fmla="*/ 0 w 161"/>
                <a:gd name="T5" fmla="*/ 18 h 128"/>
                <a:gd name="T6" fmla="*/ 103 w 161"/>
                <a:gd name="T7" fmla="*/ 20 h 128"/>
                <a:gd name="T8" fmla="*/ 155 w 161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28">
                  <a:moveTo>
                    <a:pt x="155" y="128"/>
                  </a:moveTo>
                  <a:cubicBezTo>
                    <a:pt x="119" y="128"/>
                    <a:pt x="82" y="128"/>
                    <a:pt x="45" y="128"/>
                  </a:cubicBezTo>
                  <a:cubicBezTo>
                    <a:pt x="44" y="86"/>
                    <a:pt x="29" y="49"/>
                    <a:pt x="0" y="18"/>
                  </a:cubicBezTo>
                  <a:cubicBezTo>
                    <a:pt x="25" y="3"/>
                    <a:pt x="69" y="0"/>
                    <a:pt x="103" y="20"/>
                  </a:cubicBezTo>
                  <a:cubicBezTo>
                    <a:pt x="144" y="45"/>
                    <a:pt x="161" y="89"/>
                    <a:pt x="155" y="128"/>
                  </a:cubicBezTo>
                  <a:close/>
                </a:path>
              </a:pathLst>
            </a:custGeom>
            <a:solidFill>
              <a:srgbClr val="FCB41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xmlns="" id="{2B30E97C-D917-4201-A641-32B05BB7D2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1800" y="3754438"/>
              <a:ext cx="226818" cy="179388"/>
            </a:xfrm>
            <a:custGeom>
              <a:avLst/>
              <a:gdLst>
                <a:gd name="T0" fmla="*/ 6 w 161"/>
                <a:gd name="T1" fmla="*/ 128 h 128"/>
                <a:gd name="T2" fmla="*/ 116 w 161"/>
                <a:gd name="T3" fmla="*/ 128 h 128"/>
                <a:gd name="T4" fmla="*/ 161 w 161"/>
                <a:gd name="T5" fmla="*/ 18 h 128"/>
                <a:gd name="T6" fmla="*/ 58 w 161"/>
                <a:gd name="T7" fmla="*/ 20 h 128"/>
                <a:gd name="T8" fmla="*/ 6 w 161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1" h="128">
                  <a:moveTo>
                    <a:pt x="6" y="128"/>
                  </a:moveTo>
                  <a:cubicBezTo>
                    <a:pt x="42" y="128"/>
                    <a:pt x="79" y="128"/>
                    <a:pt x="116" y="128"/>
                  </a:cubicBezTo>
                  <a:cubicBezTo>
                    <a:pt x="117" y="86"/>
                    <a:pt x="132" y="49"/>
                    <a:pt x="161" y="18"/>
                  </a:cubicBezTo>
                  <a:cubicBezTo>
                    <a:pt x="136" y="3"/>
                    <a:pt x="92" y="0"/>
                    <a:pt x="58" y="20"/>
                  </a:cubicBezTo>
                  <a:cubicBezTo>
                    <a:pt x="17" y="45"/>
                    <a:pt x="0" y="89"/>
                    <a:pt x="6" y="128"/>
                  </a:cubicBezTo>
                  <a:close/>
                </a:path>
              </a:pathLst>
            </a:custGeom>
            <a:solidFill>
              <a:srgbClr val="FCB41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sp>
        <p:nvSpPr>
          <p:cNvPr id="52" name="Rectangle 61">
            <a:extLst>
              <a:ext uri="{FF2B5EF4-FFF2-40B4-BE49-F238E27FC236}">
                <a16:creationId xmlns:a16="http://schemas.microsoft.com/office/drawing/2014/main" xmlns="" id="{87210F91-94DD-45E7-B551-F12A6A500EBA}"/>
              </a:ext>
            </a:extLst>
          </p:cNvPr>
          <p:cNvSpPr/>
          <p:nvPr/>
        </p:nvSpPr>
        <p:spPr>
          <a:xfrm>
            <a:off x="6513566" y="3994578"/>
            <a:ext cx="2637664" cy="1674359"/>
          </a:xfrm>
          <a:prstGeom prst="rect">
            <a:avLst/>
          </a:prstGeom>
          <a:solidFill>
            <a:srgbClr val="FCB414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3" name="TextBox 62">
            <a:extLst>
              <a:ext uri="{FF2B5EF4-FFF2-40B4-BE49-F238E27FC236}">
                <a16:creationId xmlns:a16="http://schemas.microsoft.com/office/drawing/2014/main" xmlns="" id="{9048923B-EAEA-4E61-B955-870AB6AF7FD5}"/>
              </a:ext>
            </a:extLst>
          </p:cNvPr>
          <p:cNvSpPr txBox="1"/>
          <p:nvPr/>
        </p:nvSpPr>
        <p:spPr>
          <a:xfrm>
            <a:off x="6655073" y="4130159"/>
            <a:ext cx="233671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7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Tengo</a:t>
            </a:r>
            <a:r>
              <a:rPr lang="en-US" sz="17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el </a:t>
            </a:r>
            <a:r>
              <a:rPr lang="en-US" sz="17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título</a:t>
            </a:r>
            <a:r>
              <a:rPr lang="en-US" sz="17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de </a:t>
            </a:r>
            <a:r>
              <a:rPr lang="en-US" sz="17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grado</a:t>
            </a:r>
            <a:r>
              <a:rPr lang="en-US" sz="17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y he </a:t>
            </a:r>
            <a:r>
              <a:rPr lang="en-US" sz="1700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terminado</a:t>
            </a:r>
            <a:r>
              <a:rPr lang="en-US" sz="1700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el master. </a:t>
            </a:r>
            <a:endParaRPr lang="en-GB" sz="17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8" name="Rectangle 63">
            <a:extLst>
              <a:ext uri="{FF2B5EF4-FFF2-40B4-BE49-F238E27FC236}">
                <a16:creationId xmlns:a16="http://schemas.microsoft.com/office/drawing/2014/main" xmlns="" id="{88C069E6-A4D4-4420-9161-D0167DC96E62}"/>
              </a:ext>
            </a:extLst>
          </p:cNvPr>
          <p:cNvSpPr/>
          <p:nvPr/>
        </p:nvSpPr>
        <p:spPr>
          <a:xfrm>
            <a:off x="6513566" y="5634597"/>
            <a:ext cx="2637664" cy="63260"/>
          </a:xfrm>
          <a:prstGeom prst="rect">
            <a:avLst/>
          </a:prstGeom>
          <a:solidFill>
            <a:srgbClr val="FCB4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9" name="TextBox 37">
            <a:extLst>
              <a:ext uri="{FF2B5EF4-FFF2-40B4-BE49-F238E27FC236}">
                <a16:creationId xmlns:a16="http://schemas.microsoft.com/office/drawing/2014/main" xmlns="" id="{01CF5874-398A-4847-AF9F-9A212DF9BCA1}"/>
              </a:ext>
            </a:extLst>
          </p:cNvPr>
          <p:cNvSpPr txBox="1"/>
          <p:nvPr/>
        </p:nvSpPr>
        <p:spPr>
          <a:xfrm>
            <a:off x="6552006" y="4990079"/>
            <a:ext cx="2542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6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Colegiado</a:t>
            </a:r>
            <a:endParaRPr lang="en-GB" sz="36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4" name="Rectangle 64">
            <a:extLst>
              <a:ext uri="{FF2B5EF4-FFF2-40B4-BE49-F238E27FC236}">
                <a16:creationId xmlns:a16="http://schemas.microsoft.com/office/drawing/2014/main" xmlns="" id="{F60785E1-920B-4EE8-9BC6-3746616CC910}"/>
              </a:ext>
            </a:extLst>
          </p:cNvPr>
          <p:cNvSpPr/>
          <p:nvPr/>
        </p:nvSpPr>
        <p:spPr>
          <a:xfrm>
            <a:off x="1222547" y="3964761"/>
            <a:ext cx="2050453" cy="1674359"/>
          </a:xfrm>
          <a:prstGeom prst="rect">
            <a:avLst/>
          </a:prstGeom>
          <a:solidFill>
            <a:schemeClr val="accent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5" name="TextBox 65">
            <a:extLst>
              <a:ext uri="{FF2B5EF4-FFF2-40B4-BE49-F238E27FC236}">
                <a16:creationId xmlns:a16="http://schemas.microsoft.com/office/drawing/2014/main" xmlns="" id="{DCBB3AEA-D880-4943-A29B-CF20AFBF92E2}"/>
              </a:ext>
            </a:extLst>
          </p:cNvPr>
          <p:cNvSpPr txBox="1"/>
          <p:nvPr/>
        </p:nvSpPr>
        <p:spPr>
          <a:xfrm>
            <a:off x="1296994" y="4124487"/>
            <a:ext cx="1914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Soy </a:t>
            </a:r>
            <a:r>
              <a:rPr lang="en-US" dirty="0" err="1">
                <a:solidFill>
                  <a:srgbClr val="FFFFFF"/>
                </a:solidFill>
                <a:latin typeface="Open Sans" panose="020B0606030504020204" pitchFamily="34" charset="0"/>
              </a:rPr>
              <a:t>e</a:t>
            </a:r>
            <a:r>
              <a:rPr lang="en-US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studiante</a:t>
            </a:r>
            <a:r>
              <a:rPr lang="en-US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 de </a:t>
            </a:r>
            <a:r>
              <a:rPr lang="en-US" dirty="0" err="1" smtClean="0">
                <a:solidFill>
                  <a:srgbClr val="FFFFFF"/>
                </a:solidFill>
                <a:latin typeface="Open Sans" panose="020B0606030504020204" pitchFamily="34" charset="0"/>
              </a:rPr>
              <a:t>grado</a:t>
            </a:r>
            <a:r>
              <a:rPr lang="en-US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.</a:t>
            </a:r>
            <a:endParaRPr lang="en-GB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6" name="Rectangle 66">
            <a:extLst>
              <a:ext uri="{FF2B5EF4-FFF2-40B4-BE49-F238E27FC236}">
                <a16:creationId xmlns:a16="http://schemas.microsoft.com/office/drawing/2014/main" xmlns="" id="{D8DC2590-32A9-4AC3-A758-CB767519188D}"/>
              </a:ext>
            </a:extLst>
          </p:cNvPr>
          <p:cNvSpPr/>
          <p:nvPr/>
        </p:nvSpPr>
        <p:spPr>
          <a:xfrm>
            <a:off x="1222547" y="5604780"/>
            <a:ext cx="2050453" cy="632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7" name="TextBox 39">
            <a:extLst>
              <a:ext uri="{FF2B5EF4-FFF2-40B4-BE49-F238E27FC236}">
                <a16:creationId xmlns:a16="http://schemas.microsoft.com/office/drawing/2014/main" xmlns="" id="{7747E29B-55AD-4C46-BF41-631FCBACFD3D}"/>
              </a:ext>
            </a:extLst>
          </p:cNvPr>
          <p:cNvSpPr txBox="1"/>
          <p:nvPr/>
        </p:nvSpPr>
        <p:spPr>
          <a:xfrm>
            <a:off x="1191630" y="5139800"/>
            <a:ext cx="2063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400" dirty="0" err="1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Precolegiado</a:t>
            </a:r>
            <a:endParaRPr lang="en-GB" sz="24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78" name="Picture 2" descr="F:\cosas colegio\Logos-oscur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053" y="5774462"/>
            <a:ext cx="889804" cy="922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3" descr="F:\cosas colegio\Presentacion-CPIIARagon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128" y="5698763"/>
            <a:ext cx="916347" cy="107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F:\cosas colegio\Logos-oscur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243" y="5735519"/>
            <a:ext cx="889804" cy="922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3" descr="F:\cosas colegio\Presentacion-CPIIARagon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655" y="5698763"/>
            <a:ext cx="916347" cy="107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52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6" grpId="0"/>
      <p:bldP spid="38" grpId="0"/>
      <p:bldP spid="40" grpId="0"/>
      <p:bldP spid="53" grpId="0"/>
      <p:bldP spid="69" grpId="0"/>
      <p:bldP spid="75" grpId="0"/>
      <p:bldP spid="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699AC3C-FE44-4341-B799-F20DE8937C2B}"/>
              </a:ext>
            </a:extLst>
          </p:cNvPr>
          <p:cNvSpPr txBox="1"/>
          <p:nvPr/>
        </p:nvSpPr>
        <p:spPr>
          <a:xfrm>
            <a:off x="629036" y="632708"/>
            <a:ext cx="108931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ES" sz="50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Muchas Gracias por vuestra atención.</a:t>
            </a:r>
            <a:endParaRPr lang="en-US" sz="50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xmlns="" id="{35DC11B7-F433-4562-BE10-C33B7DF1F6BD}"/>
              </a:ext>
            </a:extLst>
          </p:cNvPr>
          <p:cNvGrpSpPr/>
          <p:nvPr/>
        </p:nvGrpSpPr>
        <p:grpSpPr>
          <a:xfrm>
            <a:off x="1952978" y="4066942"/>
            <a:ext cx="8605936" cy="1797532"/>
            <a:chOff x="1885601" y="3961065"/>
            <a:chExt cx="8605936" cy="1797532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xmlns="" id="{E9BF8D6A-FDE3-4B71-8AF4-159CD7D5E0FD}"/>
                </a:ext>
              </a:extLst>
            </p:cNvPr>
            <p:cNvGrpSpPr/>
            <p:nvPr/>
          </p:nvGrpSpPr>
          <p:grpSpPr>
            <a:xfrm>
              <a:off x="6418609" y="3961065"/>
              <a:ext cx="1361075" cy="1566906"/>
              <a:chOff x="5709865" y="3492501"/>
              <a:chExt cx="383352" cy="441325"/>
            </a:xfrm>
            <a:solidFill>
              <a:schemeClr val="accent3"/>
            </a:solidFill>
          </p:grpSpPr>
          <p:sp>
            <p:nvSpPr>
              <p:cNvPr id="41" name="Freeform 5">
                <a:extLst>
                  <a:ext uri="{FF2B5EF4-FFF2-40B4-BE49-F238E27FC236}">
                    <a16:creationId xmlns:a16="http://schemas.microsoft.com/office/drawing/2014/main" xmlns="" id="{216D2B88-AA3E-4CE7-84E7-4A6CE25560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42" name="Freeform 6">
                <a:extLst>
                  <a:ext uri="{FF2B5EF4-FFF2-40B4-BE49-F238E27FC236}">
                    <a16:creationId xmlns:a16="http://schemas.microsoft.com/office/drawing/2014/main" xmlns="" id="{5D705830-2F15-4A5D-BEBD-6E962E4A97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xmlns="" id="{22328194-3E95-4A8E-B99E-23800F951999}"/>
                </a:ext>
              </a:extLst>
            </p:cNvPr>
            <p:cNvGrpSpPr/>
            <p:nvPr/>
          </p:nvGrpSpPr>
          <p:grpSpPr>
            <a:xfrm>
              <a:off x="4597454" y="3961065"/>
              <a:ext cx="1361075" cy="1566906"/>
              <a:chOff x="5709865" y="3492501"/>
              <a:chExt cx="383352" cy="441325"/>
            </a:xfrm>
            <a:solidFill>
              <a:schemeClr val="accent5"/>
            </a:solidFill>
          </p:grpSpPr>
          <p:sp>
            <p:nvSpPr>
              <p:cNvPr id="30" name="Freeform 5">
                <a:extLst>
                  <a:ext uri="{FF2B5EF4-FFF2-40B4-BE49-F238E27FC236}">
                    <a16:creationId xmlns:a16="http://schemas.microsoft.com/office/drawing/2014/main" xmlns="" id="{57D16B63-CC0D-4346-84A6-7CFBB2DB7D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1" name="Freeform 6">
                <a:extLst>
                  <a:ext uri="{FF2B5EF4-FFF2-40B4-BE49-F238E27FC236}">
                    <a16:creationId xmlns:a16="http://schemas.microsoft.com/office/drawing/2014/main" xmlns="" id="{79FA8731-C42E-43B6-B6C2-474BB6C7EA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107438B6-C4DD-4687-899A-9033EE26FDAF}"/>
                </a:ext>
              </a:extLst>
            </p:cNvPr>
            <p:cNvGrpSpPr/>
            <p:nvPr/>
          </p:nvGrpSpPr>
          <p:grpSpPr>
            <a:xfrm>
              <a:off x="2800155" y="3961065"/>
              <a:ext cx="1361075" cy="1566906"/>
              <a:chOff x="5709865" y="3492501"/>
              <a:chExt cx="383352" cy="441325"/>
            </a:xfrm>
            <a:solidFill>
              <a:schemeClr val="accent4"/>
            </a:solidFill>
          </p:grpSpPr>
          <p:sp>
            <p:nvSpPr>
              <p:cNvPr id="24" name="Freeform 5">
                <a:extLst>
                  <a:ext uri="{FF2B5EF4-FFF2-40B4-BE49-F238E27FC236}">
                    <a16:creationId xmlns:a16="http://schemas.microsoft.com/office/drawing/2014/main" xmlns="" id="{46DE49EC-8099-4706-88D4-BE58EBDA57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5" name="Freeform 6">
                <a:extLst>
                  <a:ext uri="{FF2B5EF4-FFF2-40B4-BE49-F238E27FC236}">
                    <a16:creationId xmlns:a16="http://schemas.microsoft.com/office/drawing/2014/main" xmlns="" id="{B4A704E7-BD59-4938-9384-F99FC5AAF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xmlns="" id="{51D15DE0-4B7A-46C6-BA99-3137CBCD64B5}"/>
                </a:ext>
              </a:extLst>
            </p:cNvPr>
            <p:cNvGrpSpPr/>
            <p:nvPr/>
          </p:nvGrpSpPr>
          <p:grpSpPr>
            <a:xfrm>
              <a:off x="1885601" y="4191691"/>
              <a:ext cx="1361075" cy="1566906"/>
              <a:chOff x="5709865" y="3492501"/>
              <a:chExt cx="383352" cy="441325"/>
            </a:xfrm>
            <a:solidFill>
              <a:schemeClr val="accent1"/>
            </a:solidFill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xmlns="" id="{3E3B1F59-109F-4147-BA85-00722E8D1E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xmlns="" id="{6AB6C93C-C3D7-4210-BEB9-360DE3DA6D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34CD943F-7AE9-4358-BAF5-3FF790CA3ED3}"/>
                </a:ext>
              </a:extLst>
            </p:cNvPr>
            <p:cNvGrpSpPr/>
            <p:nvPr/>
          </p:nvGrpSpPr>
          <p:grpSpPr>
            <a:xfrm>
              <a:off x="3698804" y="4191691"/>
              <a:ext cx="1361075" cy="1566906"/>
              <a:chOff x="5709865" y="3492501"/>
              <a:chExt cx="383352" cy="441325"/>
            </a:xfrm>
            <a:solidFill>
              <a:schemeClr val="accent2"/>
            </a:solidFill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xmlns="" id="{65FF092B-4F4C-42B5-92CA-F4154B880E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xmlns="" id="{0BA4B6CA-674F-4F44-A1B3-367753DBF4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xmlns="" id="{8A4F6EF9-82C9-4614-8000-469602A683F3}"/>
                </a:ext>
              </a:extLst>
            </p:cNvPr>
            <p:cNvGrpSpPr/>
            <p:nvPr/>
          </p:nvGrpSpPr>
          <p:grpSpPr>
            <a:xfrm>
              <a:off x="5512008" y="4191691"/>
              <a:ext cx="1361075" cy="1566906"/>
              <a:chOff x="5709865" y="3492501"/>
              <a:chExt cx="383352" cy="441325"/>
            </a:xfrm>
            <a:solidFill>
              <a:schemeClr val="accent6"/>
            </a:solidFill>
          </p:grpSpPr>
          <p:sp>
            <p:nvSpPr>
              <p:cNvPr id="33" name="Freeform 5">
                <a:extLst>
                  <a:ext uri="{FF2B5EF4-FFF2-40B4-BE49-F238E27FC236}">
                    <a16:creationId xmlns:a16="http://schemas.microsoft.com/office/drawing/2014/main" xmlns="" id="{4C51B05A-84E3-43C7-9315-F2CE118915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4" name="Freeform 6">
                <a:extLst>
                  <a:ext uri="{FF2B5EF4-FFF2-40B4-BE49-F238E27FC236}">
                    <a16:creationId xmlns:a16="http://schemas.microsoft.com/office/drawing/2014/main" xmlns="" id="{87B48997-A91E-40F2-BE3A-CC941C15D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xmlns="" id="{3AF6E96E-8755-477A-9BCF-E8CF79A707B0}"/>
                </a:ext>
              </a:extLst>
            </p:cNvPr>
            <p:cNvGrpSpPr/>
            <p:nvPr/>
          </p:nvGrpSpPr>
          <p:grpSpPr>
            <a:xfrm>
              <a:off x="8215908" y="3961065"/>
              <a:ext cx="1361075" cy="1566906"/>
              <a:chOff x="5709865" y="3492501"/>
              <a:chExt cx="383352" cy="441325"/>
            </a:xfrm>
            <a:solidFill>
              <a:schemeClr val="accent4"/>
            </a:solidFill>
          </p:grpSpPr>
          <p:sp>
            <p:nvSpPr>
              <p:cNvPr id="38" name="Freeform 5">
                <a:extLst>
                  <a:ext uri="{FF2B5EF4-FFF2-40B4-BE49-F238E27FC236}">
                    <a16:creationId xmlns:a16="http://schemas.microsoft.com/office/drawing/2014/main" xmlns="" id="{AD163451-22AA-4DAD-8817-46CC118BC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39" name="Freeform 6">
                <a:extLst>
                  <a:ext uri="{FF2B5EF4-FFF2-40B4-BE49-F238E27FC236}">
                    <a16:creationId xmlns:a16="http://schemas.microsoft.com/office/drawing/2014/main" xmlns="" id="{C2076129-1D81-494E-A6DA-FF665863C4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xmlns="" id="{9C9138C1-3CEC-41E6-A14E-B2DE9479C1FD}"/>
                </a:ext>
              </a:extLst>
            </p:cNvPr>
            <p:cNvGrpSpPr/>
            <p:nvPr/>
          </p:nvGrpSpPr>
          <p:grpSpPr>
            <a:xfrm>
              <a:off x="7317259" y="4191691"/>
              <a:ext cx="1361075" cy="1566906"/>
              <a:chOff x="5709865" y="3492501"/>
              <a:chExt cx="383352" cy="441325"/>
            </a:xfrm>
            <a:solidFill>
              <a:schemeClr val="accent1"/>
            </a:solidFill>
          </p:grpSpPr>
          <p:sp>
            <p:nvSpPr>
              <p:cNvPr id="47" name="Freeform 5">
                <a:extLst>
                  <a:ext uri="{FF2B5EF4-FFF2-40B4-BE49-F238E27FC236}">
                    <a16:creationId xmlns:a16="http://schemas.microsoft.com/office/drawing/2014/main" xmlns="" id="{6D88E0DD-68EC-46E1-A05F-C2C8AD6392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xmlns="" id="{97722891-19AD-4EA6-B7CA-9E39CE7222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xmlns="" id="{A661C2C4-164B-4039-8CC4-C4856CE67150}"/>
                </a:ext>
              </a:extLst>
            </p:cNvPr>
            <p:cNvGrpSpPr/>
            <p:nvPr/>
          </p:nvGrpSpPr>
          <p:grpSpPr>
            <a:xfrm>
              <a:off x="9130462" y="4191691"/>
              <a:ext cx="1361075" cy="1566906"/>
              <a:chOff x="5709865" y="3492501"/>
              <a:chExt cx="383352" cy="441325"/>
            </a:xfrm>
            <a:solidFill>
              <a:schemeClr val="accent2"/>
            </a:solidFill>
          </p:grpSpPr>
          <p:sp>
            <p:nvSpPr>
              <p:cNvPr id="50" name="Freeform 5">
                <a:extLst>
                  <a:ext uri="{FF2B5EF4-FFF2-40B4-BE49-F238E27FC236}">
                    <a16:creationId xmlns:a16="http://schemas.microsoft.com/office/drawing/2014/main" xmlns="" id="{89AA300C-68E3-4A4B-B8C2-275FC36F50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9865" y="3732213"/>
                <a:ext cx="383352" cy="201613"/>
              </a:xfrm>
              <a:custGeom>
                <a:avLst/>
                <a:gdLst>
                  <a:gd name="T0" fmla="*/ 0 w 270"/>
                  <a:gd name="T1" fmla="*/ 143 h 143"/>
                  <a:gd name="T2" fmla="*/ 61 w 270"/>
                  <a:gd name="T3" fmla="*/ 31 h 143"/>
                  <a:gd name="T4" fmla="*/ 206 w 270"/>
                  <a:gd name="T5" fmla="*/ 30 h 143"/>
                  <a:gd name="T6" fmla="*/ 270 w 270"/>
                  <a:gd name="T7" fmla="*/ 143 h 143"/>
                  <a:gd name="T8" fmla="*/ 0 w 270"/>
                  <a:gd name="T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0" h="143">
                    <a:moveTo>
                      <a:pt x="0" y="143"/>
                    </a:moveTo>
                    <a:cubicBezTo>
                      <a:pt x="2" y="96"/>
                      <a:pt x="21" y="57"/>
                      <a:pt x="61" y="31"/>
                    </a:cubicBezTo>
                    <a:cubicBezTo>
                      <a:pt x="108" y="1"/>
                      <a:pt x="158" y="0"/>
                      <a:pt x="206" y="30"/>
                    </a:cubicBezTo>
                    <a:cubicBezTo>
                      <a:pt x="248" y="55"/>
                      <a:pt x="268" y="94"/>
                      <a:pt x="270" y="143"/>
                    </a:cubicBezTo>
                    <a:cubicBezTo>
                      <a:pt x="180" y="143"/>
                      <a:pt x="90" y="143"/>
                      <a:pt x="0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  <p:sp>
            <p:nvSpPr>
              <p:cNvPr id="51" name="Freeform 6">
                <a:extLst>
                  <a:ext uri="{FF2B5EF4-FFF2-40B4-BE49-F238E27FC236}">
                    <a16:creationId xmlns:a16="http://schemas.microsoft.com/office/drawing/2014/main" xmlns="" id="{1D960232-D4B0-498B-B134-EF96340488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6536" y="3492501"/>
                <a:ext cx="226818" cy="220663"/>
              </a:xfrm>
              <a:custGeom>
                <a:avLst/>
                <a:gdLst>
                  <a:gd name="T0" fmla="*/ 79 w 158"/>
                  <a:gd name="T1" fmla="*/ 157 h 157"/>
                  <a:gd name="T2" fmla="*/ 0 w 158"/>
                  <a:gd name="T3" fmla="*/ 78 h 157"/>
                  <a:gd name="T4" fmla="*/ 79 w 158"/>
                  <a:gd name="T5" fmla="*/ 0 h 157"/>
                  <a:gd name="T6" fmla="*/ 157 w 158"/>
                  <a:gd name="T7" fmla="*/ 79 h 157"/>
                  <a:gd name="T8" fmla="*/ 79 w 158"/>
                  <a:gd name="T9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157">
                    <a:moveTo>
                      <a:pt x="79" y="157"/>
                    </a:moveTo>
                    <a:cubicBezTo>
                      <a:pt x="36" y="157"/>
                      <a:pt x="0" y="122"/>
                      <a:pt x="0" y="78"/>
                    </a:cubicBezTo>
                    <a:cubicBezTo>
                      <a:pt x="1" y="35"/>
                      <a:pt x="35" y="0"/>
                      <a:pt x="79" y="0"/>
                    </a:cubicBezTo>
                    <a:cubicBezTo>
                      <a:pt x="123" y="0"/>
                      <a:pt x="158" y="35"/>
                      <a:pt x="157" y="79"/>
                    </a:cubicBezTo>
                    <a:cubicBezTo>
                      <a:pt x="157" y="122"/>
                      <a:pt x="122" y="157"/>
                      <a:pt x="79" y="1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282F39"/>
                  </a:solidFill>
                </a:endParaRPr>
              </a:p>
            </p:txBody>
          </p:sp>
        </p:grpSp>
      </p:grpSp>
      <p:sp>
        <p:nvSpPr>
          <p:cNvPr id="43" name="TextBox 4">
            <a:extLst>
              <a:ext uri="{FF2B5EF4-FFF2-40B4-BE49-F238E27FC236}">
                <a16:creationId xmlns:a16="http://schemas.microsoft.com/office/drawing/2014/main" xmlns="" id="{6699AC3C-FE44-4341-B799-F20DE8937C2B}"/>
              </a:ext>
            </a:extLst>
          </p:cNvPr>
          <p:cNvSpPr txBox="1"/>
          <p:nvPr/>
        </p:nvSpPr>
        <p:spPr>
          <a:xfrm>
            <a:off x="807691" y="1741646"/>
            <a:ext cx="10893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ES" sz="28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Las puertas de nuestros colegios están abiertas a todos vosotros.</a:t>
            </a:r>
            <a:endParaRPr lang="en-US" sz="28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5" name="TextBox 4">
            <a:extLst>
              <a:ext uri="{FF2B5EF4-FFF2-40B4-BE49-F238E27FC236}">
                <a16:creationId xmlns:a16="http://schemas.microsoft.com/office/drawing/2014/main" xmlns="" id="{6699AC3C-FE44-4341-B799-F20DE8937C2B}"/>
              </a:ext>
            </a:extLst>
          </p:cNvPr>
          <p:cNvSpPr txBox="1"/>
          <p:nvPr/>
        </p:nvSpPr>
        <p:spPr>
          <a:xfrm>
            <a:off x="771250" y="2814081"/>
            <a:ext cx="108931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ES" sz="28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Si </a:t>
            </a:r>
            <a:r>
              <a:rPr lang="es-ES" sz="28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tenéis </a:t>
            </a:r>
            <a:r>
              <a:rPr lang="es-ES" sz="28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cualquier duda </a:t>
            </a:r>
            <a:r>
              <a:rPr lang="es-ES" sz="28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podéis </a:t>
            </a:r>
            <a:r>
              <a:rPr lang="es-ES" sz="28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consultar en:</a:t>
            </a:r>
          </a:p>
          <a:p>
            <a:pPr algn="ctr">
              <a:defRPr/>
            </a:pPr>
            <a:r>
              <a:rPr lang="en-US" sz="28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info@cpgiiaragon.es / secretaria@cpiiaragon.es</a:t>
            </a:r>
            <a:endParaRPr lang="en-US" sz="2800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4170078377"/>
      </p:ext>
    </p:extLst>
  </p:cSld>
  <p:clrMapOvr>
    <a:masterClrMapping/>
  </p:clrMapOvr>
</p:sld>
</file>

<file path=ppt/theme/theme1.xml><?xml version="1.0" encoding="utf-8"?>
<a:theme xmlns:a="http://schemas.openxmlformats.org/drawingml/2006/main" name="2 slides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8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9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0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8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20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1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 slides</Template>
  <TotalTime>210</TotalTime>
  <Words>331</Words>
  <Application>Microsoft Office PowerPoint</Application>
  <PresentationFormat>Personalizado</PresentationFormat>
  <Paragraphs>53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8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2 slides</vt:lpstr>
      <vt:lpstr>3_Office Theme</vt:lpstr>
      <vt:lpstr>8_Office Theme</vt:lpstr>
      <vt:lpstr>9_Office Theme</vt:lpstr>
      <vt:lpstr>10_Office Theme</vt:lpstr>
      <vt:lpstr>18_Office Theme</vt:lpstr>
      <vt:lpstr>20_Office Theme</vt:lpstr>
      <vt:lpstr>11_Office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torrenueva</dc:creator>
  <cp:lastModifiedBy>torrenueva</cp:lastModifiedBy>
  <cp:revision>25</cp:revision>
  <dcterms:created xsi:type="dcterms:W3CDTF">2019-03-28T11:07:29Z</dcterms:created>
  <dcterms:modified xsi:type="dcterms:W3CDTF">2019-04-01T07:23:36Z</dcterms:modified>
</cp:coreProperties>
</file>